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74" r:id="rId5"/>
    <p:sldId id="470" r:id="rId6"/>
    <p:sldId id="260" r:id="rId7"/>
    <p:sldId id="442" r:id="rId8"/>
    <p:sldId id="363" r:id="rId9"/>
    <p:sldId id="401" r:id="rId10"/>
    <p:sldId id="402" r:id="rId11"/>
    <p:sldId id="466" r:id="rId12"/>
    <p:sldId id="467" r:id="rId13"/>
    <p:sldId id="3367" r:id="rId14"/>
    <p:sldId id="3361" r:id="rId15"/>
    <p:sldId id="272" r:id="rId16"/>
    <p:sldId id="3364" r:id="rId17"/>
    <p:sldId id="275" r:id="rId18"/>
    <p:sldId id="33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55" autoAdjust="0"/>
  </p:normalViewPr>
  <p:slideViewPr>
    <p:cSldViewPr snapToGrid="0">
      <p:cViewPr varScale="1">
        <p:scale>
          <a:sx n="61" d="100"/>
          <a:sy n="61" d="100"/>
        </p:scale>
        <p:origin x="8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ella, Paula" userId="c8e79615-47b5-4dec-83b6-5b5cb72dd481" providerId="ADAL" clId="{8BF23CA4-7F23-4530-AF27-A7627D0165ED}"/>
    <pc:docChg chg="undo redo custSel addSld delSld modSld">
      <pc:chgData name="Parrella, Paula" userId="c8e79615-47b5-4dec-83b6-5b5cb72dd481" providerId="ADAL" clId="{8BF23CA4-7F23-4530-AF27-A7627D0165ED}" dt="2023-10-06T13:01:22.586" v="857" actId="20577"/>
      <pc:docMkLst>
        <pc:docMk/>
      </pc:docMkLst>
      <pc:sldChg chg="delSp modSp mod">
        <pc:chgData name="Parrella, Paula" userId="c8e79615-47b5-4dec-83b6-5b5cb72dd481" providerId="ADAL" clId="{8BF23CA4-7F23-4530-AF27-A7627D0165ED}" dt="2023-10-06T13:01:22.586" v="857" actId="20577"/>
        <pc:sldMkLst>
          <pc:docMk/>
          <pc:sldMk cId="359486251" sldId="260"/>
        </pc:sldMkLst>
        <pc:spChg chg="mod">
          <ac:chgData name="Parrella, Paula" userId="c8e79615-47b5-4dec-83b6-5b5cb72dd481" providerId="ADAL" clId="{8BF23CA4-7F23-4530-AF27-A7627D0165ED}" dt="2023-10-05T17:23:50.637" v="95"/>
          <ac:spMkLst>
            <pc:docMk/>
            <pc:sldMk cId="359486251" sldId="260"/>
            <ac:spMk id="2" creationId="{FEEC2663-C9CF-FF0F-2ADF-EE1805EFC2C5}"/>
          </ac:spMkLst>
        </pc:spChg>
        <pc:spChg chg="mod">
          <ac:chgData name="Parrella, Paula" userId="c8e79615-47b5-4dec-83b6-5b5cb72dd481" providerId="ADAL" clId="{8BF23CA4-7F23-4530-AF27-A7627D0165ED}" dt="2023-10-05T17:25:21.040" v="97" actId="113"/>
          <ac:spMkLst>
            <pc:docMk/>
            <pc:sldMk cId="359486251" sldId="260"/>
            <ac:spMk id="11" creationId="{F5067FD1-2791-4C45-3803-2FC0724748E0}"/>
          </ac:spMkLst>
        </pc:spChg>
        <pc:spChg chg="mod">
          <ac:chgData name="Parrella, Paula" userId="c8e79615-47b5-4dec-83b6-5b5cb72dd481" providerId="ADAL" clId="{8BF23CA4-7F23-4530-AF27-A7627D0165ED}" dt="2023-10-06T13:01:22.586" v="857" actId="20577"/>
          <ac:spMkLst>
            <pc:docMk/>
            <pc:sldMk cId="359486251" sldId="260"/>
            <ac:spMk id="15" creationId="{9CF1CC3B-A212-ED5A-D778-DE356127A23A}"/>
          </ac:spMkLst>
        </pc:spChg>
        <pc:spChg chg="mod">
          <ac:chgData name="Parrella, Paula" userId="c8e79615-47b5-4dec-83b6-5b5cb72dd481" providerId="ADAL" clId="{8BF23CA4-7F23-4530-AF27-A7627D0165ED}" dt="2023-10-06T13:01:04.552" v="844" actId="1076"/>
          <ac:spMkLst>
            <pc:docMk/>
            <pc:sldMk cId="359486251" sldId="260"/>
            <ac:spMk id="19" creationId="{4CED1E0A-0112-ED13-F247-9D21EBBAF97B}"/>
          </ac:spMkLst>
        </pc:spChg>
        <pc:grpChg chg="mod">
          <ac:chgData name="Parrella, Paula" userId="c8e79615-47b5-4dec-83b6-5b5cb72dd481" providerId="ADAL" clId="{8BF23CA4-7F23-4530-AF27-A7627D0165ED}" dt="2023-10-06T13:00:48.010" v="836" actId="1076"/>
          <ac:grpSpMkLst>
            <pc:docMk/>
            <pc:sldMk cId="359486251" sldId="260"/>
            <ac:grpSpMk id="12" creationId="{340AE5F1-370C-42F8-02B6-AB4E015F5F9C}"/>
          </ac:grpSpMkLst>
        </pc:grpChg>
        <pc:grpChg chg="mod">
          <ac:chgData name="Parrella, Paula" userId="c8e79615-47b5-4dec-83b6-5b5cb72dd481" providerId="ADAL" clId="{8BF23CA4-7F23-4530-AF27-A7627D0165ED}" dt="2023-10-06T13:01:09.848" v="845" actId="1076"/>
          <ac:grpSpMkLst>
            <pc:docMk/>
            <pc:sldMk cId="359486251" sldId="260"/>
            <ac:grpSpMk id="16" creationId="{0F3F19F1-73EF-2BFD-B4BF-3788F601D9F3}"/>
          </ac:grpSpMkLst>
        </pc:grpChg>
        <pc:picChg chg="del">
          <ac:chgData name="Parrella, Paula" userId="c8e79615-47b5-4dec-83b6-5b5cb72dd481" providerId="ADAL" clId="{8BF23CA4-7F23-4530-AF27-A7627D0165ED}" dt="2023-10-06T13:00:37.080" v="835" actId="478"/>
          <ac:picMkLst>
            <pc:docMk/>
            <pc:sldMk cId="359486251" sldId="260"/>
            <ac:picMk id="5" creationId="{32B2DCB2-A68E-D9E2-B1C6-84270C58B6F5}"/>
          </ac:picMkLst>
        </pc:picChg>
        <pc:picChg chg="del">
          <ac:chgData name="Parrella, Paula" userId="c8e79615-47b5-4dec-83b6-5b5cb72dd481" providerId="ADAL" clId="{8BF23CA4-7F23-4530-AF27-A7627D0165ED}" dt="2023-10-06T13:00:36.019" v="834" actId="478"/>
          <ac:picMkLst>
            <pc:docMk/>
            <pc:sldMk cId="359486251" sldId="260"/>
            <ac:picMk id="7" creationId="{8A97E0FA-F22C-7C9A-01A5-36173AF1F6A1}"/>
          </ac:picMkLst>
        </pc:picChg>
      </pc:sldChg>
      <pc:sldChg chg="modSp mod">
        <pc:chgData name="Parrella, Paula" userId="c8e79615-47b5-4dec-83b6-5b5cb72dd481" providerId="ADAL" clId="{8BF23CA4-7F23-4530-AF27-A7627D0165ED}" dt="2023-10-05T20:40:19.197" v="382" actId="1076"/>
        <pc:sldMkLst>
          <pc:docMk/>
          <pc:sldMk cId="2436571542" sldId="272"/>
        </pc:sldMkLst>
        <pc:spChg chg="mod">
          <ac:chgData name="Parrella, Paula" userId="c8e79615-47b5-4dec-83b6-5b5cb72dd481" providerId="ADAL" clId="{8BF23CA4-7F23-4530-AF27-A7627D0165ED}" dt="2023-10-05T20:34:37.493" v="349" actId="20577"/>
          <ac:spMkLst>
            <pc:docMk/>
            <pc:sldMk cId="2436571542" sldId="272"/>
            <ac:spMk id="2" creationId="{00000000-0000-0000-0000-000000000000}"/>
          </ac:spMkLst>
        </pc:spChg>
        <pc:spChg chg="mod">
          <ac:chgData name="Parrella, Paula" userId="c8e79615-47b5-4dec-83b6-5b5cb72dd481" providerId="ADAL" clId="{8BF23CA4-7F23-4530-AF27-A7627D0165ED}" dt="2023-10-05T17:56:37.580" v="269" actId="948"/>
          <ac:spMkLst>
            <pc:docMk/>
            <pc:sldMk cId="2436571542" sldId="272"/>
            <ac:spMk id="6" creationId="{7DDEEBC1-B035-54B6-AFE2-B39C501D56C6}"/>
          </ac:spMkLst>
        </pc:spChg>
        <pc:spChg chg="mod">
          <ac:chgData name="Parrella, Paula" userId="c8e79615-47b5-4dec-83b6-5b5cb72dd481" providerId="ADAL" clId="{8BF23CA4-7F23-4530-AF27-A7627D0165ED}" dt="2023-10-05T20:35:12.797" v="351" actId="1076"/>
          <ac:spMkLst>
            <pc:docMk/>
            <pc:sldMk cId="2436571542" sldId="272"/>
            <ac:spMk id="46" creationId="{BB4318FE-E0A7-6140-A1D8-D0E6B4F63B35}"/>
          </ac:spMkLst>
        </pc:spChg>
        <pc:spChg chg="mod">
          <ac:chgData name="Parrella, Paula" userId="c8e79615-47b5-4dec-83b6-5b5cb72dd481" providerId="ADAL" clId="{8BF23CA4-7F23-4530-AF27-A7627D0165ED}" dt="2023-10-05T18:01:55.536" v="270" actId="1076"/>
          <ac:spMkLst>
            <pc:docMk/>
            <pc:sldMk cId="2436571542" sldId="272"/>
            <ac:spMk id="48" creationId="{34423D7E-3BE6-014A-A351-10FB85C56104}"/>
          </ac:spMkLst>
        </pc:spChg>
        <pc:spChg chg="mod">
          <ac:chgData name="Parrella, Paula" userId="c8e79615-47b5-4dec-83b6-5b5cb72dd481" providerId="ADAL" clId="{8BF23CA4-7F23-4530-AF27-A7627D0165ED}" dt="2023-10-05T20:33:38.975" v="343" actId="1076"/>
          <ac:spMkLst>
            <pc:docMk/>
            <pc:sldMk cId="2436571542" sldId="272"/>
            <ac:spMk id="49" creationId="{4EEE35FB-F13E-E147-92B4-3DDF370EA312}"/>
          </ac:spMkLst>
        </pc:spChg>
        <pc:spChg chg="mod">
          <ac:chgData name="Parrella, Paula" userId="c8e79615-47b5-4dec-83b6-5b5cb72dd481" providerId="ADAL" clId="{8BF23CA4-7F23-4530-AF27-A7627D0165ED}" dt="2023-10-05T20:38:27.519" v="375" actId="1076"/>
          <ac:spMkLst>
            <pc:docMk/>
            <pc:sldMk cId="2436571542" sldId="272"/>
            <ac:spMk id="51" creationId="{E8335918-488E-FF4C-9AF0-0C3B1DF1155B}"/>
          </ac:spMkLst>
        </pc:spChg>
        <pc:spChg chg="mod">
          <ac:chgData name="Parrella, Paula" userId="c8e79615-47b5-4dec-83b6-5b5cb72dd481" providerId="ADAL" clId="{8BF23CA4-7F23-4530-AF27-A7627D0165ED}" dt="2023-10-05T20:40:19.197" v="382" actId="1076"/>
          <ac:spMkLst>
            <pc:docMk/>
            <pc:sldMk cId="2436571542" sldId="272"/>
            <ac:spMk id="52" creationId="{B4FA75E9-4DBA-DC42-8D75-A0C96CCA4E1C}"/>
          </ac:spMkLst>
        </pc:spChg>
        <pc:spChg chg="mod">
          <ac:chgData name="Parrella, Paula" userId="c8e79615-47b5-4dec-83b6-5b5cb72dd481" providerId="ADAL" clId="{8BF23CA4-7F23-4530-AF27-A7627D0165ED}" dt="2023-10-05T20:38:45.437" v="377" actId="1076"/>
          <ac:spMkLst>
            <pc:docMk/>
            <pc:sldMk cId="2436571542" sldId="272"/>
            <ac:spMk id="55" creationId="{00000000-0000-0000-0000-000000000000}"/>
          </ac:spMkLst>
        </pc:spChg>
        <pc:spChg chg="mod">
          <ac:chgData name="Parrella, Paula" userId="c8e79615-47b5-4dec-83b6-5b5cb72dd481" providerId="ADAL" clId="{8BF23CA4-7F23-4530-AF27-A7627D0165ED}" dt="2023-10-05T20:39:38.545" v="379"/>
          <ac:spMkLst>
            <pc:docMk/>
            <pc:sldMk cId="2436571542" sldId="272"/>
            <ac:spMk id="56" creationId="{00000000-0000-0000-0000-000000000000}"/>
          </ac:spMkLst>
        </pc:spChg>
        <pc:spChg chg="mod">
          <ac:chgData name="Parrella, Paula" userId="c8e79615-47b5-4dec-83b6-5b5cb72dd481" providerId="ADAL" clId="{8BF23CA4-7F23-4530-AF27-A7627D0165ED}" dt="2023-10-05T20:40:13.935" v="381"/>
          <ac:spMkLst>
            <pc:docMk/>
            <pc:sldMk cId="2436571542" sldId="272"/>
            <ac:spMk id="62" creationId="{00000000-0000-0000-0000-000000000000}"/>
          </ac:spMkLst>
        </pc:spChg>
        <pc:spChg chg="mod">
          <ac:chgData name="Parrella, Paula" userId="c8e79615-47b5-4dec-83b6-5b5cb72dd481" providerId="ADAL" clId="{8BF23CA4-7F23-4530-AF27-A7627D0165ED}" dt="2023-10-05T20:39:45.665" v="380" actId="1076"/>
          <ac:spMkLst>
            <pc:docMk/>
            <pc:sldMk cId="2436571542" sldId="272"/>
            <ac:spMk id="64" creationId="{F88B4646-CEEB-A24C-AEA8-FF6776EF728D}"/>
          </ac:spMkLst>
        </pc:spChg>
        <pc:spChg chg="mod">
          <ac:chgData name="Parrella, Paula" userId="c8e79615-47b5-4dec-83b6-5b5cb72dd481" providerId="ADAL" clId="{8BF23CA4-7F23-4530-AF27-A7627D0165ED}" dt="2023-10-05T20:32:35.751" v="341" actId="1076"/>
          <ac:spMkLst>
            <pc:docMk/>
            <pc:sldMk cId="2436571542" sldId="272"/>
            <ac:spMk id="67" creationId="{00000000-0000-0000-0000-000000000000}"/>
          </ac:spMkLst>
        </pc:spChg>
        <pc:spChg chg="mod">
          <ac:chgData name="Parrella, Paula" userId="c8e79615-47b5-4dec-83b6-5b5cb72dd481" providerId="ADAL" clId="{8BF23CA4-7F23-4530-AF27-A7627D0165ED}" dt="2023-10-05T20:33:27.193" v="342"/>
          <ac:spMkLst>
            <pc:docMk/>
            <pc:sldMk cId="2436571542" sldId="272"/>
            <ac:spMk id="68" creationId="{00000000-0000-0000-0000-000000000000}"/>
          </ac:spMkLst>
        </pc:spChg>
        <pc:spChg chg="mod">
          <ac:chgData name="Parrella, Paula" userId="c8e79615-47b5-4dec-83b6-5b5cb72dd481" providerId="ADAL" clId="{8BF23CA4-7F23-4530-AF27-A7627D0165ED}" dt="2023-10-05T20:34:23.458" v="344"/>
          <ac:spMkLst>
            <pc:docMk/>
            <pc:sldMk cId="2436571542" sldId="272"/>
            <ac:spMk id="69" creationId="{00000000-0000-0000-0000-000000000000}"/>
          </ac:spMkLst>
        </pc:spChg>
        <pc:spChg chg="mod">
          <ac:chgData name="Parrella, Paula" userId="c8e79615-47b5-4dec-83b6-5b5cb72dd481" providerId="ADAL" clId="{8BF23CA4-7F23-4530-AF27-A7627D0165ED}" dt="2023-10-05T20:35:02.096" v="350"/>
          <ac:spMkLst>
            <pc:docMk/>
            <pc:sldMk cId="2436571542" sldId="272"/>
            <ac:spMk id="70" creationId="{00000000-0000-0000-0000-000000000000}"/>
          </ac:spMkLst>
        </pc:spChg>
        <pc:spChg chg="mod">
          <ac:chgData name="Parrella, Paula" userId="c8e79615-47b5-4dec-83b6-5b5cb72dd481" providerId="ADAL" clId="{8BF23CA4-7F23-4530-AF27-A7627D0165ED}" dt="2023-10-05T20:38:18.032" v="374" actId="6549"/>
          <ac:spMkLst>
            <pc:docMk/>
            <pc:sldMk cId="2436571542" sldId="272"/>
            <ac:spMk id="71" creationId="{00000000-0000-0000-0000-000000000000}"/>
          </ac:spMkLst>
        </pc:spChg>
        <pc:spChg chg="mod">
          <ac:chgData name="Parrella, Paula" userId="c8e79615-47b5-4dec-83b6-5b5cb72dd481" providerId="ADAL" clId="{8BF23CA4-7F23-4530-AF27-A7627D0165ED}" dt="2023-10-05T20:36:46.463" v="355" actId="1076"/>
          <ac:spMkLst>
            <pc:docMk/>
            <pc:sldMk cId="2436571542" sldId="272"/>
            <ac:spMk id="72" creationId="{00000000-0000-0000-0000-000000000000}"/>
          </ac:spMkLst>
        </pc:spChg>
        <pc:spChg chg="mod">
          <ac:chgData name="Parrella, Paula" userId="c8e79615-47b5-4dec-83b6-5b5cb72dd481" providerId="ADAL" clId="{8BF23CA4-7F23-4530-AF27-A7627D0165ED}" dt="2023-10-05T20:39:08.824" v="378"/>
          <ac:spMkLst>
            <pc:docMk/>
            <pc:sldMk cId="2436571542" sldId="272"/>
            <ac:spMk id="75" creationId="{00000000-0000-0000-0000-000000000000}"/>
          </ac:spMkLst>
        </pc:spChg>
      </pc:sldChg>
      <pc:sldChg chg="modSp mod">
        <pc:chgData name="Parrella, Paula" userId="c8e79615-47b5-4dec-83b6-5b5cb72dd481" providerId="ADAL" clId="{8BF23CA4-7F23-4530-AF27-A7627D0165ED}" dt="2023-10-05T17:17:38.825" v="53"/>
        <pc:sldMkLst>
          <pc:docMk/>
          <pc:sldMk cId="3464887320" sldId="274"/>
        </pc:sldMkLst>
        <pc:spChg chg="mod">
          <ac:chgData name="Parrella, Paula" userId="c8e79615-47b5-4dec-83b6-5b5cb72dd481" providerId="ADAL" clId="{8BF23CA4-7F23-4530-AF27-A7627D0165ED}" dt="2023-10-05T17:16:53.341" v="51" actId="20577"/>
          <ac:spMkLst>
            <pc:docMk/>
            <pc:sldMk cId="3464887320" sldId="274"/>
            <ac:spMk id="2" creationId="{00000000-0000-0000-0000-000000000000}"/>
          </ac:spMkLst>
        </pc:spChg>
        <pc:spChg chg="mod">
          <ac:chgData name="Parrella, Paula" userId="c8e79615-47b5-4dec-83b6-5b5cb72dd481" providerId="ADAL" clId="{8BF23CA4-7F23-4530-AF27-A7627D0165ED}" dt="2023-10-05T17:17:38.825" v="53"/>
          <ac:spMkLst>
            <pc:docMk/>
            <pc:sldMk cId="3464887320" sldId="274"/>
            <ac:spMk id="7" creationId="{00000000-0000-0000-0000-000000000000}"/>
          </ac:spMkLst>
        </pc:spChg>
      </pc:sldChg>
      <pc:sldChg chg="modSp mod">
        <pc:chgData name="Parrella, Paula" userId="c8e79615-47b5-4dec-83b6-5b5cb72dd481" providerId="ADAL" clId="{8BF23CA4-7F23-4530-AF27-A7627D0165ED}" dt="2023-10-05T20:56:00.002" v="735" actId="20577"/>
        <pc:sldMkLst>
          <pc:docMk/>
          <pc:sldMk cId="3215781603" sldId="275"/>
        </pc:sldMkLst>
        <pc:spChg chg="mod">
          <ac:chgData name="Parrella, Paula" userId="c8e79615-47b5-4dec-83b6-5b5cb72dd481" providerId="ADAL" clId="{8BF23CA4-7F23-4530-AF27-A7627D0165ED}" dt="2023-10-05T20:49:50.517" v="676" actId="14100"/>
          <ac:spMkLst>
            <pc:docMk/>
            <pc:sldMk cId="3215781603" sldId="275"/>
            <ac:spMk id="2" creationId="{00000000-0000-0000-0000-000000000000}"/>
          </ac:spMkLst>
        </pc:spChg>
        <pc:spChg chg="mod">
          <ac:chgData name="Parrella, Paula" userId="c8e79615-47b5-4dec-83b6-5b5cb72dd481" providerId="ADAL" clId="{8BF23CA4-7F23-4530-AF27-A7627D0165ED}" dt="2023-10-05T20:50:10.679" v="677"/>
          <ac:spMkLst>
            <pc:docMk/>
            <pc:sldMk cId="3215781603" sldId="275"/>
            <ac:spMk id="14" creationId="{66710E77-BC64-7C42-B73E-081F74AEA099}"/>
          </ac:spMkLst>
        </pc:spChg>
        <pc:spChg chg="mod">
          <ac:chgData name="Parrella, Paula" userId="c8e79615-47b5-4dec-83b6-5b5cb72dd481" providerId="ADAL" clId="{8BF23CA4-7F23-4530-AF27-A7627D0165ED}" dt="2023-10-05T20:52:36.314" v="690" actId="1076"/>
          <ac:spMkLst>
            <pc:docMk/>
            <pc:sldMk cId="3215781603" sldId="275"/>
            <ac:spMk id="18" creationId="{66710E77-BC64-7C42-B73E-081F74AEA099}"/>
          </ac:spMkLst>
        </pc:spChg>
        <pc:spChg chg="mod">
          <ac:chgData name="Parrella, Paula" userId="c8e79615-47b5-4dec-83b6-5b5cb72dd481" providerId="ADAL" clId="{8BF23CA4-7F23-4530-AF27-A7627D0165ED}" dt="2023-10-05T20:53:07.396" v="692" actId="1076"/>
          <ac:spMkLst>
            <pc:docMk/>
            <pc:sldMk cId="3215781603" sldId="275"/>
            <ac:spMk id="22" creationId="{66710E77-BC64-7C42-B73E-081F74AEA099}"/>
          </ac:spMkLst>
        </pc:spChg>
        <pc:spChg chg="mod">
          <ac:chgData name="Parrella, Paula" userId="c8e79615-47b5-4dec-83b6-5b5cb72dd481" providerId="ADAL" clId="{8BF23CA4-7F23-4530-AF27-A7627D0165ED}" dt="2023-10-05T20:50:42.284" v="679" actId="1076"/>
          <ac:spMkLst>
            <pc:docMk/>
            <pc:sldMk cId="3215781603" sldId="275"/>
            <ac:spMk id="26" creationId="{66710E77-BC64-7C42-B73E-081F74AEA099}"/>
          </ac:spMkLst>
        </pc:spChg>
        <pc:spChg chg="mod">
          <ac:chgData name="Parrella, Paula" userId="c8e79615-47b5-4dec-83b6-5b5cb72dd481" providerId="ADAL" clId="{8BF23CA4-7F23-4530-AF27-A7627D0165ED}" dt="2023-10-05T20:54:10.844" v="699" actId="1076"/>
          <ac:spMkLst>
            <pc:docMk/>
            <pc:sldMk cId="3215781603" sldId="275"/>
            <ac:spMk id="30" creationId="{66710E77-BC64-7C42-B73E-081F74AEA099}"/>
          </ac:spMkLst>
        </pc:spChg>
        <pc:spChg chg="mod">
          <ac:chgData name="Parrella, Paula" userId="c8e79615-47b5-4dec-83b6-5b5cb72dd481" providerId="ADAL" clId="{8BF23CA4-7F23-4530-AF27-A7627D0165ED}" dt="2023-10-05T20:54:00.844" v="698" actId="1076"/>
          <ac:spMkLst>
            <pc:docMk/>
            <pc:sldMk cId="3215781603" sldId="275"/>
            <ac:spMk id="34" creationId="{66710E77-BC64-7C42-B73E-081F74AEA099}"/>
          </ac:spMkLst>
        </pc:spChg>
        <pc:spChg chg="mod">
          <ac:chgData name="Parrella, Paula" userId="c8e79615-47b5-4dec-83b6-5b5cb72dd481" providerId="ADAL" clId="{8BF23CA4-7F23-4530-AF27-A7627D0165ED}" dt="2023-10-05T20:56:00.002" v="735" actId="20577"/>
          <ac:spMkLst>
            <pc:docMk/>
            <pc:sldMk cId="3215781603" sldId="275"/>
            <ac:spMk id="42" creationId="{00000000-0000-0000-0000-000000000000}"/>
          </ac:spMkLst>
        </pc:spChg>
        <pc:spChg chg="mod">
          <ac:chgData name="Parrella, Paula" userId="c8e79615-47b5-4dec-83b6-5b5cb72dd481" providerId="ADAL" clId="{8BF23CA4-7F23-4530-AF27-A7627D0165ED}" dt="2023-10-05T20:55:18.978" v="701" actId="1076"/>
          <ac:spMkLst>
            <pc:docMk/>
            <pc:sldMk cId="3215781603" sldId="275"/>
            <ac:spMk id="47" creationId="{2EEA6409-F93F-4EF7-90CF-EEC566AE6EE4}"/>
          </ac:spMkLst>
        </pc:spChg>
        <pc:spChg chg="mod">
          <ac:chgData name="Parrella, Paula" userId="c8e79615-47b5-4dec-83b6-5b5cb72dd481" providerId="ADAL" clId="{8BF23CA4-7F23-4530-AF27-A7627D0165ED}" dt="2023-10-05T20:55:43.163" v="703" actId="1076"/>
          <ac:spMkLst>
            <pc:docMk/>
            <pc:sldMk cId="3215781603" sldId="275"/>
            <ac:spMk id="52" creationId="{A05116DC-86D5-417B-BE04-524172F54D0A}"/>
          </ac:spMkLst>
        </pc:spChg>
      </pc:sldChg>
      <pc:sldChg chg="modSp mod">
        <pc:chgData name="Parrella, Paula" userId="c8e79615-47b5-4dec-83b6-5b5cb72dd481" providerId="ADAL" clId="{8BF23CA4-7F23-4530-AF27-A7627D0165ED}" dt="2023-10-05T17:32:40.060" v="116" actId="14100"/>
        <pc:sldMkLst>
          <pc:docMk/>
          <pc:sldMk cId="3053806233" sldId="363"/>
        </pc:sldMkLst>
        <pc:spChg chg="mod">
          <ac:chgData name="Parrella, Paula" userId="c8e79615-47b5-4dec-83b6-5b5cb72dd481" providerId="ADAL" clId="{8BF23CA4-7F23-4530-AF27-A7627D0165ED}" dt="2023-10-05T17:31:06.567" v="109"/>
          <ac:spMkLst>
            <pc:docMk/>
            <pc:sldMk cId="3053806233" sldId="363"/>
            <ac:spMk id="2" creationId="{00000000-0000-0000-0000-000000000000}"/>
          </ac:spMkLst>
        </pc:spChg>
        <pc:spChg chg="mod">
          <ac:chgData name="Parrella, Paula" userId="c8e79615-47b5-4dec-83b6-5b5cb72dd481" providerId="ADAL" clId="{8BF23CA4-7F23-4530-AF27-A7627D0165ED}" dt="2023-10-05T17:31:45.380" v="111" actId="14100"/>
          <ac:spMkLst>
            <pc:docMk/>
            <pc:sldMk cId="3053806233" sldId="363"/>
            <ac:spMk id="27" creationId="{00000000-0000-0000-0000-000000000000}"/>
          </ac:spMkLst>
        </pc:spChg>
        <pc:spChg chg="mod">
          <ac:chgData name="Parrella, Paula" userId="c8e79615-47b5-4dec-83b6-5b5cb72dd481" providerId="ADAL" clId="{8BF23CA4-7F23-4530-AF27-A7627D0165ED}" dt="2023-10-05T17:32:26.955" v="115"/>
          <ac:spMkLst>
            <pc:docMk/>
            <pc:sldMk cId="3053806233" sldId="363"/>
            <ac:spMk id="30" creationId="{00000000-0000-0000-0000-000000000000}"/>
          </ac:spMkLst>
        </pc:spChg>
        <pc:picChg chg="mod">
          <ac:chgData name="Parrella, Paula" userId="c8e79615-47b5-4dec-83b6-5b5cb72dd481" providerId="ADAL" clId="{8BF23CA4-7F23-4530-AF27-A7627D0165ED}" dt="2023-10-05T17:31:58.380" v="114" actId="14100"/>
          <ac:picMkLst>
            <pc:docMk/>
            <pc:sldMk cId="3053806233" sldId="363"/>
            <ac:picMk id="28" creationId="{00000000-0000-0000-0000-000000000000}"/>
          </ac:picMkLst>
        </pc:picChg>
        <pc:picChg chg="mod">
          <ac:chgData name="Parrella, Paula" userId="c8e79615-47b5-4dec-83b6-5b5cb72dd481" providerId="ADAL" clId="{8BF23CA4-7F23-4530-AF27-A7627D0165ED}" dt="2023-10-05T17:32:40.060" v="116" actId="14100"/>
          <ac:picMkLst>
            <pc:docMk/>
            <pc:sldMk cId="3053806233" sldId="363"/>
            <ac:picMk id="29" creationId="{00000000-0000-0000-0000-000000000000}"/>
          </ac:picMkLst>
        </pc:picChg>
      </pc:sldChg>
      <pc:sldChg chg="modSp mod">
        <pc:chgData name="Parrella, Paula" userId="c8e79615-47b5-4dec-83b6-5b5cb72dd481" providerId="ADAL" clId="{8BF23CA4-7F23-4530-AF27-A7627D0165ED}" dt="2023-10-05T17:34:31.817" v="122"/>
        <pc:sldMkLst>
          <pc:docMk/>
          <pc:sldMk cId="90160068" sldId="401"/>
        </pc:sldMkLst>
        <pc:spChg chg="mod">
          <ac:chgData name="Parrella, Paula" userId="c8e79615-47b5-4dec-83b6-5b5cb72dd481" providerId="ADAL" clId="{8BF23CA4-7F23-4530-AF27-A7627D0165ED}" dt="2023-10-05T17:33:34.431" v="120" actId="1076"/>
          <ac:spMkLst>
            <pc:docMk/>
            <pc:sldMk cId="90160068" sldId="401"/>
            <ac:spMk id="3" creationId="{00000000-0000-0000-0000-000000000000}"/>
          </ac:spMkLst>
        </pc:spChg>
        <pc:spChg chg="mod">
          <ac:chgData name="Parrella, Paula" userId="c8e79615-47b5-4dec-83b6-5b5cb72dd481" providerId="ADAL" clId="{8BF23CA4-7F23-4530-AF27-A7627D0165ED}" dt="2023-10-05T17:34:31.817" v="122"/>
          <ac:spMkLst>
            <pc:docMk/>
            <pc:sldMk cId="90160068" sldId="401"/>
            <ac:spMk id="7" creationId="{00000000-0000-0000-0000-000000000000}"/>
          </ac:spMkLst>
        </pc:spChg>
        <pc:spChg chg="mod">
          <ac:chgData name="Parrella, Paula" userId="c8e79615-47b5-4dec-83b6-5b5cb72dd481" providerId="ADAL" clId="{8BF23CA4-7F23-4530-AF27-A7627D0165ED}" dt="2023-10-05T17:34:08.519" v="121"/>
          <ac:spMkLst>
            <pc:docMk/>
            <pc:sldMk cId="90160068" sldId="401"/>
            <ac:spMk id="11" creationId="{00000000-0000-0000-0000-000000000000}"/>
          </ac:spMkLst>
        </pc:spChg>
      </pc:sldChg>
      <pc:sldChg chg="modSp mod">
        <pc:chgData name="Parrella, Paula" userId="c8e79615-47b5-4dec-83b6-5b5cb72dd481" providerId="ADAL" clId="{8BF23CA4-7F23-4530-AF27-A7627D0165ED}" dt="2023-10-05T20:42:12.575" v="502" actId="6549"/>
        <pc:sldMkLst>
          <pc:docMk/>
          <pc:sldMk cId="2221960875" sldId="402"/>
        </pc:sldMkLst>
        <pc:spChg chg="mod">
          <ac:chgData name="Parrella, Paula" userId="c8e79615-47b5-4dec-83b6-5b5cb72dd481" providerId="ADAL" clId="{8BF23CA4-7F23-4530-AF27-A7627D0165ED}" dt="2023-10-05T20:42:12.575" v="502" actId="6549"/>
          <ac:spMkLst>
            <pc:docMk/>
            <pc:sldMk cId="2221960875" sldId="402"/>
            <ac:spMk id="3" creationId="{00000000-0000-0000-0000-000000000000}"/>
          </ac:spMkLst>
        </pc:spChg>
      </pc:sldChg>
      <pc:sldChg chg="modSp mod">
        <pc:chgData name="Parrella, Paula" userId="c8e79615-47b5-4dec-83b6-5b5cb72dd481" providerId="ADAL" clId="{8BF23CA4-7F23-4530-AF27-A7627D0165ED}" dt="2023-10-05T17:28:06.269" v="108"/>
        <pc:sldMkLst>
          <pc:docMk/>
          <pc:sldMk cId="3064614667" sldId="442"/>
        </pc:sldMkLst>
        <pc:spChg chg="mod">
          <ac:chgData name="Parrella, Paula" userId="c8e79615-47b5-4dec-83b6-5b5cb72dd481" providerId="ADAL" clId="{8BF23CA4-7F23-4530-AF27-A7627D0165ED}" dt="2023-10-05T17:27:43.895" v="107"/>
          <ac:spMkLst>
            <pc:docMk/>
            <pc:sldMk cId="3064614667" sldId="442"/>
            <ac:spMk id="9" creationId="{00000000-0000-0000-0000-000000000000}"/>
          </ac:spMkLst>
        </pc:spChg>
        <pc:spChg chg="mod">
          <ac:chgData name="Parrella, Paula" userId="c8e79615-47b5-4dec-83b6-5b5cb72dd481" providerId="ADAL" clId="{8BF23CA4-7F23-4530-AF27-A7627D0165ED}" dt="2023-10-05T17:28:06.269" v="108"/>
          <ac:spMkLst>
            <pc:docMk/>
            <pc:sldMk cId="3064614667" sldId="442"/>
            <ac:spMk id="17" creationId="{00000000-0000-0000-0000-000000000000}"/>
          </ac:spMkLst>
        </pc:spChg>
      </pc:sldChg>
      <pc:sldChg chg="modSp mod">
        <pc:chgData name="Parrella, Paula" userId="c8e79615-47b5-4dec-83b6-5b5cb72dd481" providerId="ADAL" clId="{8BF23CA4-7F23-4530-AF27-A7627D0165ED}" dt="2023-10-05T20:42:26.751" v="518" actId="6549"/>
        <pc:sldMkLst>
          <pc:docMk/>
          <pc:sldMk cId="962624512" sldId="466"/>
        </pc:sldMkLst>
        <pc:spChg chg="mod">
          <ac:chgData name="Parrella, Paula" userId="c8e79615-47b5-4dec-83b6-5b5cb72dd481" providerId="ADAL" clId="{8BF23CA4-7F23-4530-AF27-A7627D0165ED}" dt="2023-10-05T17:37:28.446" v="124"/>
          <ac:spMkLst>
            <pc:docMk/>
            <pc:sldMk cId="962624512" sldId="466"/>
            <ac:spMk id="33" creationId="{00000000-0000-0000-0000-000000000000}"/>
          </ac:spMkLst>
        </pc:spChg>
        <pc:spChg chg="mod">
          <ac:chgData name="Parrella, Paula" userId="c8e79615-47b5-4dec-83b6-5b5cb72dd481" providerId="ADAL" clId="{8BF23CA4-7F23-4530-AF27-A7627D0165ED}" dt="2023-10-05T17:39:59.229" v="128"/>
          <ac:spMkLst>
            <pc:docMk/>
            <pc:sldMk cId="962624512" sldId="466"/>
            <ac:spMk id="35" creationId="{A5840256-3DFB-8143-A83B-328DC6BA6084}"/>
          </ac:spMkLst>
        </pc:spChg>
        <pc:spChg chg="mod">
          <ac:chgData name="Parrella, Paula" userId="c8e79615-47b5-4dec-83b6-5b5cb72dd481" providerId="ADAL" clId="{8BF23CA4-7F23-4530-AF27-A7627D0165ED}" dt="2023-10-05T17:39:12.741" v="127"/>
          <ac:spMkLst>
            <pc:docMk/>
            <pc:sldMk cId="962624512" sldId="466"/>
            <ac:spMk id="38" creationId="{9F6E271E-63D3-B840-ADDE-B039B2A77704}"/>
          </ac:spMkLst>
        </pc:spChg>
        <pc:spChg chg="mod">
          <ac:chgData name="Parrella, Paula" userId="c8e79615-47b5-4dec-83b6-5b5cb72dd481" providerId="ADAL" clId="{8BF23CA4-7F23-4530-AF27-A7627D0165ED}" dt="2023-10-05T17:41:31.359" v="132"/>
          <ac:spMkLst>
            <pc:docMk/>
            <pc:sldMk cId="962624512" sldId="466"/>
            <ac:spMk id="49" creationId="{9F6E271E-63D3-B840-ADDE-B039B2A77704}"/>
          </ac:spMkLst>
        </pc:spChg>
        <pc:spChg chg="mod">
          <ac:chgData name="Parrella, Paula" userId="c8e79615-47b5-4dec-83b6-5b5cb72dd481" providerId="ADAL" clId="{8BF23CA4-7F23-4530-AF27-A7627D0165ED}" dt="2023-10-05T17:40:48.327" v="130"/>
          <ac:spMkLst>
            <pc:docMk/>
            <pc:sldMk cId="962624512" sldId="466"/>
            <ac:spMk id="53" creationId="{72551239-3264-0643-8861-E9A54F6497CA}"/>
          </ac:spMkLst>
        </pc:spChg>
        <pc:spChg chg="mod">
          <ac:chgData name="Parrella, Paula" userId="c8e79615-47b5-4dec-83b6-5b5cb72dd481" providerId="ADAL" clId="{8BF23CA4-7F23-4530-AF27-A7627D0165ED}" dt="2023-10-05T17:41:09.961" v="131"/>
          <ac:spMkLst>
            <pc:docMk/>
            <pc:sldMk cId="962624512" sldId="466"/>
            <ac:spMk id="56" creationId="{A5840256-3DFB-8143-A83B-328DC6BA6084}"/>
          </ac:spMkLst>
        </pc:spChg>
        <pc:spChg chg="mod">
          <ac:chgData name="Parrella, Paula" userId="c8e79615-47b5-4dec-83b6-5b5cb72dd481" providerId="ADAL" clId="{8BF23CA4-7F23-4530-AF27-A7627D0165ED}" dt="2023-10-05T17:38:48.480" v="126"/>
          <ac:spMkLst>
            <pc:docMk/>
            <pc:sldMk cId="962624512" sldId="466"/>
            <ac:spMk id="59" creationId="{68872115-0B77-7E48-80B5-0DF80F1F9B52}"/>
          </ac:spMkLst>
        </pc:spChg>
        <pc:spChg chg="mod">
          <ac:chgData name="Parrella, Paula" userId="c8e79615-47b5-4dec-83b6-5b5cb72dd481" providerId="ADAL" clId="{8BF23CA4-7F23-4530-AF27-A7627D0165ED}" dt="2023-10-05T20:42:26.751" v="518" actId="6549"/>
          <ac:spMkLst>
            <pc:docMk/>
            <pc:sldMk cId="962624512" sldId="466"/>
            <ac:spMk id="62" creationId="{CD286350-E902-3D4C-B45B-62622922CD04}"/>
          </ac:spMkLst>
        </pc:spChg>
        <pc:spChg chg="mod">
          <ac:chgData name="Parrella, Paula" userId="c8e79615-47b5-4dec-83b6-5b5cb72dd481" providerId="ADAL" clId="{8BF23CA4-7F23-4530-AF27-A7627D0165ED}" dt="2023-10-05T17:37:53.804" v="125"/>
          <ac:spMkLst>
            <pc:docMk/>
            <pc:sldMk cId="962624512" sldId="466"/>
            <ac:spMk id="66" creationId="{AAB18A95-11AF-8E49-BEBD-E4235D75E8AF}"/>
          </ac:spMkLst>
        </pc:spChg>
      </pc:sldChg>
      <pc:sldChg chg="modSp mod">
        <pc:chgData name="Parrella, Paula" userId="c8e79615-47b5-4dec-83b6-5b5cb72dd481" providerId="ADAL" clId="{8BF23CA4-7F23-4530-AF27-A7627D0165ED}" dt="2023-10-05T21:04:36.234" v="798" actId="1076"/>
        <pc:sldMkLst>
          <pc:docMk/>
          <pc:sldMk cId="587598931" sldId="467"/>
        </pc:sldMkLst>
        <pc:spChg chg="mod">
          <ac:chgData name="Parrella, Paula" userId="c8e79615-47b5-4dec-83b6-5b5cb72dd481" providerId="ADAL" clId="{8BF23CA4-7F23-4530-AF27-A7627D0165ED}" dt="2023-10-05T17:44:59.246" v="133"/>
          <ac:spMkLst>
            <pc:docMk/>
            <pc:sldMk cId="587598931" sldId="467"/>
            <ac:spMk id="28" creationId="{00000000-0000-0000-0000-000000000000}"/>
          </ac:spMkLst>
        </pc:spChg>
        <pc:spChg chg="mod">
          <ac:chgData name="Parrella, Paula" userId="c8e79615-47b5-4dec-83b6-5b5cb72dd481" providerId="ADAL" clId="{8BF23CA4-7F23-4530-AF27-A7627D0165ED}" dt="2023-10-05T17:46:21.676" v="141"/>
          <ac:spMkLst>
            <pc:docMk/>
            <pc:sldMk cId="587598931" sldId="467"/>
            <ac:spMk id="29" creationId="{F63CCC3D-092F-4B49-813E-7ED6B9C5DA10}"/>
          </ac:spMkLst>
        </pc:spChg>
        <pc:spChg chg="mod">
          <ac:chgData name="Parrella, Paula" userId="c8e79615-47b5-4dec-83b6-5b5cb72dd481" providerId="ADAL" clId="{8BF23CA4-7F23-4530-AF27-A7627D0165ED}" dt="2023-10-05T20:42:59.151" v="532" actId="6549"/>
          <ac:spMkLst>
            <pc:docMk/>
            <pc:sldMk cId="587598931" sldId="467"/>
            <ac:spMk id="32" creationId="{F63CCC3D-092F-4B49-813E-7ED6B9C5DA10}"/>
          </ac:spMkLst>
        </pc:spChg>
        <pc:spChg chg="mod">
          <ac:chgData name="Parrella, Paula" userId="c8e79615-47b5-4dec-83b6-5b5cb72dd481" providerId="ADAL" clId="{8BF23CA4-7F23-4530-AF27-A7627D0165ED}" dt="2023-10-05T17:46:38.920" v="142"/>
          <ac:spMkLst>
            <pc:docMk/>
            <pc:sldMk cId="587598931" sldId="467"/>
            <ac:spMk id="35" creationId="{F63CCC3D-092F-4B49-813E-7ED6B9C5DA10}"/>
          </ac:spMkLst>
        </pc:spChg>
        <pc:spChg chg="mod">
          <ac:chgData name="Parrella, Paula" userId="c8e79615-47b5-4dec-83b6-5b5cb72dd481" providerId="ADAL" clId="{8BF23CA4-7F23-4530-AF27-A7627D0165ED}" dt="2023-10-05T21:04:05.971" v="769" actId="1076"/>
          <ac:spMkLst>
            <pc:docMk/>
            <pc:sldMk cId="587598931" sldId="467"/>
            <ac:spMk id="37" creationId="{F63CCC3D-092F-4B49-813E-7ED6B9C5DA10}"/>
          </ac:spMkLst>
        </pc:spChg>
        <pc:spChg chg="mod">
          <ac:chgData name="Parrella, Paula" userId="c8e79615-47b5-4dec-83b6-5b5cb72dd481" providerId="ADAL" clId="{8BF23CA4-7F23-4530-AF27-A7627D0165ED}" dt="2023-10-05T21:04:36.234" v="798" actId="1076"/>
          <ac:spMkLst>
            <pc:docMk/>
            <pc:sldMk cId="587598931" sldId="467"/>
            <ac:spMk id="39" creationId="{F63CCC3D-092F-4B49-813E-7ED6B9C5DA10}"/>
          </ac:spMkLst>
        </pc:spChg>
        <pc:spChg chg="mod">
          <ac:chgData name="Parrella, Paula" userId="c8e79615-47b5-4dec-83b6-5b5cb72dd481" providerId="ADAL" clId="{8BF23CA4-7F23-4530-AF27-A7627D0165ED}" dt="2023-10-05T17:48:44.740" v="218"/>
          <ac:spMkLst>
            <pc:docMk/>
            <pc:sldMk cId="587598931" sldId="467"/>
            <ac:spMk id="41" creationId="{F63CCC3D-092F-4B49-813E-7ED6B9C5DA10}"/>
          </ac:spMkLst>
        </pc:spChg>
        <pc:spChg chg="mod">
          <ac:chgData name="Parrella, Paula" userId="c8e79615-47b5-4dec-83b6-5b5cb72dd481" providerId="ADAL" clId="{8BF23CA4-7F23-4530-AF27-A7627D0165ED}" dt="2023-10-05T21:04:16.674" v="796" actId="6549"/>
          <ac:spMkLst>
            <pc:docMk/>
            <pc:sldMk cId="587598931" sldId="467"/>
            <ac:spMk id="43" creationId="{F63CCC3D-092F-4B49-813E-7ED6B9C5DA10}"/>
          </ac:spMkLst>
        </pc:spChg>
      </pc:sldChg>
      <pc:sldChg chg="modSp mod">
        <pc:chgData name="Parrella, Paula" userId="c8e79615-47b5-4dec-83b6-5b5cb72dd481" providerId="ADAL" clId="{8BF23CA4-7F23-4530-AF27-A7627D0165ED}" dt="2023-10-05T20:41:36.666" v="488" actId="6549"/>
        <pc:sldMkLst>
          <pc:docMk/>
          <pc:sldMk cId="1858053966" sldId="470"/>
        </pc:sldMkLst>
        <pc:spChg chg="mod">
          <ac:chgData name="Parrella, Paula" userId="c8e79615-47b5-4dec-83b6-5b5cb72dd481" providerId="ADAL" clId="{8BF23CA4-7F23-4530-AF27-A7627D0165ED}" dt="2023-10-05T17:18:01.102" v="54"/>
          <ac:spMkLst>
            <pc:docMk/>
            <pc:sldMk cId="1858053966" sldId="470"/>
            <ac:spMk id="2" creationId="{06295752-3AEA-4604-961F-3ACEE12D3F8C}"/>
          </ac:spMkLst>
        </pc:spChg>
        <pc:spChg chg="mod">
          <ac:chgData name="Parrella, Paula" userId="c8e79615-47b5-4dec-83b6-5b5cb72dd481" providerId="ADAL" clId="{8BF23CA4-7F23-4530-AF27-A7627D0165ED}" dt="2023-10-05T20:41:36.666" v="488" actId="6549"/>
          <ac:spMkLst>
            <pc:docMk/>
            <pc:sldMk cId="1858053966" sldId="470"/>
            <ac:spMk id="3" creationId="{B99159CF-FA32-4C63-A650-04683C926ED4}"/>
          </ac:spMkLst>
        </pc:spChg>
      </pc:sldChg>
      <pc:sldChg chg="modSp mod">
        <pc:chgData name="Parrella, Paula" userId="c8e79615-47b5-4dec-83b6-5b5cb72dd481" providerId="ADAL" clId="{8BF23CA4-7F23-4530-AF27-A7627D0165ED}" dt="2023-10-05T20:45:11.646" v="661" actId="6549"/>
        <pc:sldMkLst>
          <pc:docMk/>
          <pc:sldMk cId="1816519611" sldId="3361"/>
        </pc:sldMkLst>
        <pc:spChg chg="mod">
          <ac:chgData name="Parrella, Paula" userId="c8e79615-47b5-4dec-83b6-5b5cb72dd481" providerId="ADAL" clId="{8BF23CA4-7F23-4530-AF27-A7627D0165ED}" dt="2023-10-05T20:44:53.542" v="623" actId="255"/>
          <ac:spMkLst>
            <pc:docMk/>
            <pc:sldMk cId="1816519611" sldId="3361"/>
            <ac:spMk id="2" creationId="{E3A87266-29C1-46C2-B6B1-C2FADC8BD3BB}"/>
          </ac:spMkLst>
        </pc:spChg>
        <pc:spChg chg="mod">
          <ac:chgData name="Parrella, Paula" userId="c8e79615-47b5-4dec-83b6-5b5cb72dd481" providerId="ADAL" clId="{8BF23CA4-7F23-4530-AF27-A7627D0165ED}" dt="2023-10-05T20:45:11.646" v="661" actId="6549"/>
          <ac:spMkLst>
            <pc:docMk/>
            <pc:sldMk cId="1816519611" sldId="3361"/>
            <ac:spMk id="13" creationId="{24821072-725C-4572-8E69-633A34BDDC04}"/>
          </ac:spMkLst>
        </pc:spChg>
      </pc:sldChg>
      <pc:sldChg chg="modSp mod">
        <pc:chgData name="Parrella, Paula" userId="c8e79615-47b5-4dec-83b6-5b5cb72dd481" providerId="ADAL" clId="{8BF23CA4-7F23-4530-AF27-A7627D0165ED}" dt="2023-10-05T20:47:56.211" v="673" actId="1076"/>
        <pc:sldMkLst>
          <pc:docMk/>
          <pc:sldMk cId="899802083" sldId="3364"/>
        </pc:sldMkLst>
        <pc:spChg chg="mod">
          <ac:chgData name="Parrella, Paula" userId="c8e79615-47b5-4dec-83b6-5b5cb72dd481" providerId="ADAL" clId="{8BF23CA4-7F23-4530-AF27-A7627D0165ED}" dt="2023-10-05T18:02:17.826" v="271"/>
          <ac:spMkLst>
            <pc:docMk/>
            <pc:sldMk cId="899802083" sldId="3364"/>
            <ac:spMk id="2" creationId="{EBE20366-7721-4DE2-A5B6-76934EF916C9}"/>
          </ac:spMkLst>
        </pc:spChg>
        <pc:spChg chg="mod">
          <ac:chgData name="Parrella, Paula" userId="c8e79615-47b5-4dec-83b6-5b5cb72dd481" providerId="ADAL" clId="{8BF23CA4-7F23-4530-AF27-A7627D0165ED}" dt="2023-10-05T20:47:37.247" v="671" actId="113"/>
          <ac:spMkLst>
            <pc:docMk/>
            <pc:sldMk cId="899802083" sldId="3364"/>
            <ac:spMk id="3" creationId="{F6DA9AA9-AF45-4792-3D99-1B8352B140F6}"/>
          </ac:spMkLst>
        </pc:spChg>
        <pc:spChg chg="mod">
          <ac:chgData name="Parrella, Paula" userId="c8e79615-47b5-4dec-83b6-5b5cb72dd481" providerId="ADAL" clId="{8BF23CA4-7F23-4530-AF27-A7627D0165ED}" dt="2023-10-05T20:47:56.211" v="673" actId="1076"/>
          <ac:spMkLst>
            <pc:docMk/>
            <pc:sldMk cId="899802083" sldId="3364"/>
            <ac:spMk id="13" creationId="{EF3B4794-AAA8-4D49-8081-82483BE120E9}"/>
          </ac:spMkLst>
        </pc:spChg>
        <pc:spChg chg="mod">
          <ac:chgData name="Parrella, Paula" userId="c8e79615-47b5-4dec-83b6-5b5cb72dd481" providerId="ADAL" clId="{8BF23CA4-7F23-4530-AF27-A7627D0165ED}" dt="2023-10-05T18:05:57.838" v="339" actId="1076"/>
          <ac:spMkLst>
            <pc:docMk/>
            <pc:sldMk cId="899802083" sldId="3364"/>
            <ac:spMk id="14" creationId="{9D7E11DE-5FC2-4CAB-B217-0B3B81D958B5}"/>
          </ac:spMkLst>
        </pc:spChg>
        <pc:spChg chg="mod">
          <ac:chgData name="Parrella, Paula" userId="c8e79615-47b5-4dec-83b6-5b5cb72dd481" providerId="ADAL" clId="{8BF23CA4-7F23-4530-AF27-A7627D0165ED}" dt="2023-10-05T20:47:49.875" v="672" actId="1076"/>
          <ac:spMkLst>
            <pc:docMk/>
            <pc:sldMk cId="899802083" sldId="3364"/>
            <ac:spMk id="15" creationId="{E323ED25-2972-4AB2-B7DA-2ED5C283A33A}"/>
          </ac:spMkLst>
        </pc:spChg>
      </pc:sldChg>
      <pc:sldChg chg="modSp mod">
        <pc:chgData name="Parrella, Paula" userId="c8e79615-47b5-4dec-83b6-5b5cb72dd481" providerId="ADAL" clId="{8BF23CA4-7F23-4530-AF27-A7627D0165ED}" dt="2023-10-05T21:05:13.794" v="833" actId="6549"/>
        <pc:sldMkLst>
          <pc:docMk/>
          <pc:sldMk cId="2498976272" sldId="3367"/>
        </pc:sldMkLst>
        <pc:spChg chg="mod">
          <ac:chgData name="Parrella, Paula" userId="c8e79615-47b5-4dec-83b6-5b5cb72dd481" providerId="ADAL" clId="{8BF23CA4-7F23-4530-AF27-A7627D0165ED}" dt="2023-10-05T20:43:30.753" v="565" actId="6549"/>
          <ac:spMkLst>
            <pc:docMk/>
            <pc:sldMk cId="2498976272" sldId="3367"/>
            <ac:spMk id="2" creationId="{EB29CE0A-9005-D4D4-9185-2A4BAE5818CA}"/>
          </ac:spMkLst>
        </pc:spChg>
        <pc:spChg chg="mod">
          <ac:chgData name="Parrella, Paula" userId="c8e79615-47b5-4dec-83b6-5b5cb72dd481" providerId="ADAL" clId="{8BF23CA4-7F23-4530-AF27-A7627D0165ED}" dt="2023-10-05T21:05:13.794" v="833" actId="6549"/>
          <ac:spMkLst>
            <pc:docMk/>
            <pc:sldMk cId="2498976272" sldId="3367"/>
            <ac:spMk id="12" creationId="{3ECC7FC7-17CB-82E2-82DD-F4A331AF35FC}"/>
          </ac:spMkLst>
        </pc:spChg>
        <pc:spChg chg="mod">
          <ac:chgData name="Parrella, Paula" userId="c8e79615-47b5-4dec-83b6-5b5cb72dd481" providerId="ADAL" clId="{8BF23CA4-7F23-4530-AF27-A7627D0165ED}" dt="2023-10-05T17:50:02.222" v="221"/>
          <ac:spMkLst>
            <pc:docMk/>
            <pc:sldMk cId="2498976272" sldId="3367"/>
            <ac:spMk id="14" creationId="{970A9088-B074-F230-BAEA-ABA5D45A7E86}"/>
          </ac:spMkLst>
        </pc:spChg>
        <pc:spChg chg="mod">
          <ac:chgData name="Parrella, Paula" userId="c8e79615-47b5-4dec-83b6-5b5cb72dd481" providerId="ADAL" clId="{8BF23CA4-7F23-4530-AF27-A7627D0165ED}" dt="2023-10-05T20:43:47.657" v="580" actId="6549"/>
          <ac:spMkLst>
            <pc:docMk/>
            <pc:sldMk cId="2498976272" sldId="3367"/>
            <ac:spMk id="20" creationId="{CFEA7A48-EBBF-7B16-A334-97E7E4647975}"/>
          </ac:spMkLst>
        </pc:spChg>
        <pc:spChg chg="mod">
          <ac:chgData name="Parrella, Paula" userId="c8e79615-47b5-4dec-83b6-5b5cb72dd481" providerId="ADAL" clId="{8BF23CA4-7F23-4530-AF27-A7627D0165ED}" dt="2023-10-05T17:50:45.088" v="223"/>
          <ac:spMkLst>
            <pc:docMk/>
            <pc:sldMk cId="2498976272" sldId="3367"/>
            <ac:spMk id="21" creationId="{385BC320-D509-DB81-47B5-65CD240B7364}"/>
          </ac:spMkLst>
        </pc:spChg>
        <pc:spChg chg="mod">
          <ac:chgData name="Parrella, Paula" userId="c8e79615-47b5-4dec-83b6-5b5cb72dd481" providerId="ADAL" clId="{8BF23CA4-7F23-4530-AF27-A7627D0165ED}" dt="2023-10-05T17:51:04.737" v="224"/>
          <ac:spMkLst>
            <pc:docMk/>
            <pc:sldMk cId="2498976272" sldId="3367"/>
            <ac:spMk id="24" creationId="{56E35F90-7A95-8090-85FF-1DB8B5101B58}"/>
          </ac:spMkLst>
        </pc:spChg>
      </pc:sldChg>
      <pc:sldChg chg="modSp mod">
        <pc:chgData name="Parrella, Paula" userId="c8e79615-47b5-4dec-83b6-5b5cb72dd481" providerId="ADAL" clId="{8BF23CA4-7F23-4530-AF27-A7627D0165ED}" dt="2023-10-05T20:56:13.123" v="750" actId="20577"/>
        <pc:sldMkLst>
          <pc:docMk/>
          <pc:sldMk cId="1734637157" sldId="3369"/>
        </pc:sldMkLst>
        <pc:spChg chg="mod">
          <ac:chgData name="Parrella, Paula" userId="c8e79615-47b5-4dec-83b6-5b5cb72dd481" providerId="ADAL" clId="{8BF23CA4-7F23-4530-AF27-A7627D0165ED}" dt="2023-10-05T20:56:13.123" v="750" actId="20577"/>
          <ac:spMkLst>
            <pc:docMk/>
            <pc:sldMk cId="1734637157" sldId="3369"/>
            <ac:spMk id="2" creationId="{06295752-3AEA-4604-961F-3ACEE12D3F8C}"/>
          </ac:spMkLst>
        </pc:spChg>
      </pc:sldChg>
      <pc:sldChg chg="new del">
        <pc:chgData name="Parrella, Paula" userId="c8e79615-47b5-4dec-83b6-5b5cb72dd481" providerId="ADAL" clId="{8BF23CA4-7F23-4530-AF27-A7627D0165ED}" dt="2023-10-05T17:53:31.759" v="241" actId="680"/>
        <pc:sldMkLst>
          <pc:docMk/>
          <pc:sldMk cId="4077385319" sldId="33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B2598-3CE2-494E-B666-6B79EAC3B90B}"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02801-92DD-4D80-9633-0D56859CD5D5}" type="slidenum">
              <a:rPr lang="en-GB" smtClean="0"/>
              <a:t>‹#›</a:t>
            </a:fld>
            <a:endParaRPr lang="en-GB"/>
          </a:p>
        </p:txBody>
      </p:sp>
    </p:spTree>
    <p:extLst>
      <p:ext uri="{BB962C8B-B14F-4D97-AF65-F5344CB8AC3E}">
        <p14:creationId xmlns:p14="http://schemas.microsoft.com/office/powerpoint/2010/main" val="401523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AA2CEB4C-364C-674E-A933-C3977187AE0B}" type="datetime1">
              <a:rPr lang="id-ID" smtClean="0"/>
              <a:pPr/>
              <a:t>06/10/2023</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3</a:t>
            </a:fld>
            <a:endParaRPr lang="id-ID"/>
          </a:p>
        </p:txBody>
      </p:sp>
    </p:spTree>
    <p:extLst>
      <p:ext uri="{BB962C8B-B14F-4D97-AF65-F5344CB8AC3E}">
        <p14:creationId xmlns:p14="http://schemas.microsoft.com/office/powerpoint/2010/main" val="66564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196348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algun Gothic" panose="020B0503020000020004" pitchFamily="34" charset="-127"/>
                <a:cs typeface="Times New Roman" panose="02020603050405020304" pitchFamily="18" charset="0"/>
              </a:rPr>
              <a:t>Greening TVET and skills development has a vital role to play in tackling the on-going challenges to our environment. </a:t>
            </a:r>
            <a:r>
              <a:rPr lang="en-GB" sz="1800">
                <a:effectLst/>
                <a:latin typeface="Calibri" panose="020F0502020204030204" pitchFamily="34" charset="0"/>
                <a:ea typeface="Malgun Gothic" panose="020B0503020000020004" pitchFamily="34" charset="-127"/>
                <a:cs typeface="Times New Roman" panose="02020603050405020304" pitchFamily="18" charset="0"/>
              </a:rPr>
              <a:t>It not only can support the green transformation of our societies and economies but also has the potential to </a:t>
            </a:r>
            <a:r>
              <a:rPr lang="en-GB" sz="1800" b="1">
                <a:effectLst/>
                <a:latin typeface="Calibri" panose="020F0502020204030204" pitchFamily="34" charset="0"/>
                <a:ea typeface="Malgun Gothic" panose="020B0503020000020004" pitchFamily="34" charset="-127"/>
                <a:cs typeface="Times New Roman" panose="02020603050405020304" pitchFamily="18" charset="0"/>
              </a:rPr>
              <a:t>lead the changes by equipping everyone with the knowledge, skills and behaviours</a:t>
            </a:r>
            <a:r>
              <a:rPr lang="en-GB" sz="1800">
                <a:effectLst/>
                <a:latin typeface="Calibri" panose="020F0502020204030204" pitchFamily="34" charset="0"/>
                <a:ea typeface="Malgun Gothic" panose="020B0503020000020004" pitchFamily="34" charset="-127"/>
                <a:cs typeface="Times New Roman" panose="02020603050405020304" pitchFamily="18" charset="0"/>
              </a:rPr>
              <a:t> they can use to transform their workplaces, communities and societies as a whole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DEEBB-9970-42B2-87FA-A3D7184747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45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list of main core skills required for green transition are summary of the results of the global report on skills for a greener future.</a:t>
            </a:r>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273932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hard to overstate the </a:t>
            </a:r>
            <a:r>
              <a:rPr lang="en-GB" sz="1200" b="1" kern="1200" dirty="0">
                <a:solidFill>
                  <a:schemeClr val="tx1"/>
                </a:solidFill>
                <a:effectLst/>
                <a:latin typeface="+mn-lt"/>
                <a:ea typeface="+mn-ea"/>
                <a:cs typeface="+mn-cs"/>
              </a:rPr>
              <a:t>importance of enhanced policy coherence between skills/sectoral/environmental policies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better-built institutional coordination </a:t>
            </a:r>
            <a:r>
              <a:rPr lang="en-GB" sz="1200" kern="1200" dirty="0">
                <a:solidFill>
                  <a:schemeClr val="tx1"/>
                </a:solidFill>
                <a:effectLst/>
                <a:latin typeface="+mn-lt"/>
                <a:ea typeface="+mn-ea"/>
                <a:cs typeface="+mn-cs"/>
              </a:rPr>
              <a:t>among line ministries and agencies with the </a:t>
            </a:r>
            <a:r>
              <a:rPr lang="en-GB" sz="1200" b="1" kern="1200" dirty="0">
                <a:solidFill>
                  <a:schemeClr val="tx1"/>
                </a:solidFill>
                <a:effectLst/>
                <a:latin typeface="+mn-lt"/>
                <a:ea typeface="+mn-ea"/>
                <a:cs typeface="+mn-cs"/>
              </a:rPr>
              <a:t>active involvement of social partners </a:t>
            </a:r>
            <a:r>
              <a:rPr lang="en-GB" sz="1200" kern="1200" dirty="0">
                <a:solidFill>
                  <a:schemeClr val="tx1"/>
                </a:solidFill>
                <a:effectLst/>
                <a:latin typeface="+mn-lt"/>
                <a:ea typeface="+mn-ea"/>
                <a:cs typeface="+mn-cs"/>
              </a:rPr>
              <a:t>who have high stakes in the greening agenda. This is key for the effective design, planning, implementation and evaluation of policies on skills development for green jobs and climate action.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Effective mechanisms to anticipate and monitor skills needs </a:t>
            </a:r>
            <a:r>
              <a:rPr lang="en-GB" sz="1200" kern="1200" dirty="0">
                <a:solidFill>
                  <a:schemeClr val="tx1"/>
                </a:solidFill>
                <a:effectLst/>
                <a:latin typeface="+mn-lt"/>
                <a:ea typeface="+mn-ea"/>
                <a:cs typeface="+mn-cs"/>
              </a:rPr>
              <a:t>for green jobs should also be put in place so that with better information and data on skills needs, we can make much more informed policy decisions and adapt curricula, competency standards, apprenticeship training and vocational education programmes to current and future demand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effectively.</a:t>
            </a: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also need a complex set of policy measures, including </a:t>
            </a:r>
            <a:r>
              <a:rPr lang="en-GB" sz="1200" b="1" kern="1200" dirty="0">
                <a:solidFill>
                  <a:schemeClr val="tx1"/>
                </a:solidFill>
                <a:effectLst/>
                <a:latin typeface="+mn-lt"/>
                <a:ea typeface="+mn-ea"/>
                <a:cs typeface="+mn-cs"/>
              </a:rPr>
              <a:t>active labour market policies</a:t>
            </a:r>
            <a:r>
              <a:rPr lang="en-GB" sz="1200" kern="1200" dirty="0">
                <a:solidFill>
                  <a:schemeClr val="tx1"/>
                </a:solidFill>
                <a:effectLst/>
                <a:latin typeface="+mn-lt"/>
                <a:ea typeface="+mn-ea"/>
                <a:cs typeface="+mn-cs"/>
              </a:rPr>
              <a:t>, career guidance and counselling initiatives.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05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00"/>
              </a:lnSpc>
              <a:defRPr/>
            </a:pPr>
            <a:r>
              <a:rPr lang="en-GB" sz="1200" b="1" dirty="0">
                <a:solidFill>
                  <a:srgbClr val="2D2D8A"/>
                </a:solidFill>
                <a:latin typeface="Arial"/>
                <a:ea typeface="ＭＳ Ｐゴシック"/>
                <a:cs typeface="+mn-cs"/>
              </a:rPr>
              <a:t>Using the tool:</a:t>
            </a:r>
          </a:p>
          <a:p>
            <a:pPr>
              <a:lnSpc>
                <a:spcPts val="2300"/>
              </a:lnSpc>
              <a:defRPr/>
            </a:pPr>
            <a:r>
              <a:rPr lang="en-GB" sz="1200" dirty="0">
                <a:solidFill>
                  <a:srgbClr val="2D2D8A"/>
                </a:solidFill>
                <a:latin typeface="Arial"/>
                <a:ea typeface="ＭＳ Ｐゴシック"/>
                <a:cs typeface="+mn-cs"/>
              </a:rPr>
              <a:t>Use as a stand-alone document or as part of coaching</a:t>
            </a:r>
          </a:p>
          <a:p>
            <a:pPr>
              <a:lnSpc>
                <a:spcPts val="2300"/>
              </a:lnSpc>
              <a:defRPr/>
            </a:pPr>
            <a:r>
              <a:rPr lang="en-GB" sz="1200" dirty="0">
                <a:solidFill>
                  <a:srgbClr val="2D2D8A"/>
                </a:solidFill>
                <a:latin typeface="Arial"/>
                <a:ea typeface="ＭＳ Ｐゴシック"/>
                <a:cs typeface="+mn-cs"/>
              </a:rPr>
              <a:t>Overall diagnosis is key but sections can be used independently</a:t>
            </a:r>
          </a:p>
          <a:p>
            <a:pPr>
              <a:lnSpc>
                <a:spcPts val="2300"/>
              </a:lnSpc>
              <a:defRPr/>
            </a:pPr>
            <a:r>
              <a:rPr lang="en-GB" sz="1200" dirty="0">
                <a:solidFill>
                  <a:srgbClr val="2D2D8A"/>
                </a:solidFill>
                <a:latin typeface="Arial"/>
                <a:ea typeface="ＭＳ Ｐゴシック"/>
                <a:cs typeface="+mn-cs"/>
              </a:rPr>
              <a:t>For all countries, but especially lower-income countries</a:t>
            </a:r>
          </a:p>
          <a:p>
            <a:pPr>
              <a:lnSpc>
                <a:spcPts val="2300"/>
              </a:lnSpc>
              <a:defRPr/>
            </a:pPr>
            <a:r>
              <a:rPr lang="en-GB" sz="1200" dirty="0">
                <a:solidFill>
                  <a:srgbClr val="2D2D8A"/>
                </a:solidFill>
                <a:latin typeface="Arial"/>
                <a:ea typeface="ＭＳ Ｐゴシック"/>
                <a:cs typeface="+mn-cs"/>
              </a:rPr>
              <a:t>Ambitious </a:t>
            </a:r>
            <a:r>
              <a:rPr lang="en-GB" sz="1200" b="1" dirty="0">
                <a:solidFill>
                  <a:srgbClr val="2D2D8A"/>
                </a:solidFill>
                <a:latin typeface="Arial"/>
                <a:ea typeface="ＭＳ Ｐゴシック"/>
                <a:cs typeface="+mn-cs"/>
              </a:rPr>
              <a:t>and</a:t>
            </a:r>
            <a:r>
              <a:rPr lang="en-GB" sz="1200" dirty="0">
                <a:solidFill>
                  <a:srgbClr val="2D2D8A"/>
                </a:solidFill>
                <a:latin typeface="Arial"/>
                <a:ea typeface="ＭＳ Ｐゴシック"/>
                <a:cs typeface="+mn-cs"/>
              </a:rPr>
              <a:t> inclusive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2226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76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9249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3808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77311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47304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89794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01205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04712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3750907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9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1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59551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0292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66376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332845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69387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887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9012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4542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5401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19.png"/><Relationship Id="rId5" Type="http://schemas.openxmlformats.org/officeDocument/2006/relationships/image" Target="../media/image22.png"/><Relationship Id="rId10" Type="http://schemas.openxmlformats.org/officeDocument/2006/relationships/hyperlink" Target="https://www.ilo.org/skills" TargetMode="External"/><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783" y="2181077"/>
            <a:ext cx="7348445" cy="1810865"/>
          </a:xfrm>
        </p:spPr>
        <p:txBody>
          <a:bodyPr/>
          <a:lstStyle/>
          <a:p>
            <a:r>
              <a:rPr lang="es-ES" sz="3600" dirty="0">
                <a:latin typeface="Overpass" panose="00000500000000000000" pitchFamily="2" charset="0"/>
              </a:rPr>
              <a:t>La formación profesional y su papel en la transición justa hacia economías libres de carbono</a:t>
            </a:r>
            <a:endParaRPr lang="en-GB" sz="36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no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800" b="0" i="0" u="none" strike="noStrike" kern="1200" cap="none" spc="0" normalizeH="0" baseline="0" noProof="0">
              <a:ln>
                <a:noFill/>
              </a:ln>
              <a:noFill/>
              <a:effectLst/>
              <a:uLnTx/>
              <a:uFillTx/>
              <a:latin typeface="Arial" panose="020B0604020202020204"/>
              <a:ea typeface="+mn-ea"/>
              <a:cs typeface="+mn-cs"/>
            </a:endParaRPr>
          </a:p>
        </p:txBody>
      </p:sp>
      <p:sp>
        <p:nvSpPr>
          <p:cNvPr id="7" name="Date Placeholder 3"/>
          <p:cNvSpPr txBox="1">
            <a:spLocks/>
          </p:cNvSpPr>
          <p:nvPr/>
        </p:nvSpPr>
        <p:spPr>
          <a:xfrm>
            <a:off x="490537" y="4035506"/>
            <a:ext cx="4342719" cy="1233948"/>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Srinivas B, Reddy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Chief, Skills and Employability Branch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Employment Policy, Job Creation and Livelihoods Department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ILO, Geneva</a:t>
            </a:r>
          </a:p>
        </p:txBody>
      </p:sp>
      <p:sp>
        <p:nvSpPr>
          <p:cNvPr id="8" name="Date Placeholder 3"/>
          <p:cNvSpPr txBox="1">
            <a:spLocks/>
          </p:cNvSpPr>
          <p:nvPr/>
        </p:nvSpPr>
        <p:spPr>
          <a:xfrm>
            <a:off x="490538" y="5697872"/>
            <a:ext cx="3736841" cy="315741"/>
          </a:xfrm>
          <a:prstGeom prst="rect">
            <a:avLst/>
          </a:prstGeom>
        </p:spPr>
        <p:txBody>
          <a:bodyPr vert="horz" lIns="0" tIns="0" rIns="0" bIns="0" rtlCol="0" anchor="ctr">
            <a:noAutofit/>
          </a:bodyPr>
          <a:lstStyle>
            <a:defPPr>
              <a:defRPr lang="en-US"/>
            </a:defPPr>
            <a:lvl1pPr marL="0" algn="l" defTabSz="914400" rtl="0" eaLnBrk="1" latinLnBrk="0" hangingPunct="1">
              <a:defRPr sz="10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6 October 2023</a:t>
            </a:r>
          </a:p>
        </p:txBody>
      </p:sp>
    </p:spTree>
    <p:extLst>
      <p:ext uri="{BB962C8B-B14F-4D97-AF65-F5344CB8AC3E}">
        <p14:creationId xmlns:p14="http://schemas.microsoft.com/office/powerpoint/2010/main" val="346488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CE0A-9005-D4D4-9185-2A4BAE5818CA}"/>
              </a:ext>
            </a:extLst>
          </p:cNvPr>
          <p:cNvSpPr>
            <a:spLocks noGrp="1"/>
          </p:cNvSpPr>
          <p:nvPr>
            <p:ph type="title"/>
          </p:nvPr>
        </p:nvSpPr>
        <p:spPr>
          <a:xfrm>
            <a:off x="490538" y="1423195"/>
            <a:ext cx="3825835" cy="720000"/>
          </a:xfrm>
        </p:spPr>
        <p:txBody>
          <a:bodyPr/>
          <a:lstStyle/>
          <a:p>
            <a:r>
              <a:rPr lang="es-ES" sz="2800" dirty="0">
                <a:latin typeface="Overpass" panose="00000500000000000000" pitchFamily="2" charset="0"/>
              </a:rPr>
              <a:t>Principales retos relacionados con el programa de </a:t>
            </a:r>
            <a:r>
              <a:rPr lang="es-ES" sz="2800" dirty="0" err="1">
                <a:latin typeface="Overpass" panose="00000500000000000000" pitchFamily="2" charset="0"/>
              </a:rPr>
              <a:t>enverdecimiento</a:t>
            </a:r>
            <a:r>
              <a:rPr lang="es-ES" sz="2800" dirty="0">
                <a:latin typeface="Overpass" panose="00000500000000000000" pitchFamily="2" charset="0"/>
              </a:rPr>
              <a:t> de la EFTP para una transición justa</a:t>
            </a:r>
            <a:endParaRPr lang="en-GB" sz="2800" dirty="0">
              <a:latin typeface="Overpass" panose="00000500000000000000" pitchFamily="2" charset="0"/>
            </a:endParaRPr>
          </a:p>
        </p:txBody>
      </p:sp>
      <p:sp>
        <p:nvSpPr>
          <p:cNvPr id="4" name="Date Placeholder 3">
            <a:extLst>
              <a:ext uri="{FF2B5EF4-FFF2-40B4-BE49-F238E27FC236}">
                <a16:creationId xmlns:a16="http://schemas.microsoft.com/office/drawing/2014/main" id="{105B40CC-0BFD-8A7B-3971-270864A91276}"/>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70E555F-D178-CB7D-CE64-81DA43A2C0AE}"/>
              </a:ext>
            </a:extLst>
          </p:cNvPr>
          <p:cNvSpPr>
            <a:spLocks noGrp="1"/>
          </p:cNvSpPr>
          <p:nvPr>
            <p:ph type="ftr" sz="quarter" idx="11"/>
          </p:nvPr>
        </p:nvSpPr>
        <p:spPr/>
        <p:txBody>
          <a:bodyPr/>
          <a:lstStyle/>
          <a:p>
            <a:r>
              <a:rPr lang="en-GB"/>
              <a:t>Advancing social justice, promoting decent work</a:t>
            </a:r>
          </a:p>
        </p:txBody>
      </p:sp>
      <p:grpSp>
        <p:nvGrpSpPr>
          <p:cNvPr id="7" name="Group 6">
            <a:extLst>
              <a:ext uri="{FF2B5EF4-FFF2-40B4-BE49-F238E27FC236}">
                <a16:creationId xmlns:a16="http://schemas.microsoft.com/office/drawing/2014/main" id="{0DE4CDDA-1F0A-A6C7-988F-3485ADC991FB}"/>
              </a:ext>
            </a:extLst>
          </p:cNvPr>
          <p:cNvGrpSpPr/>
          <p:nvPr/>
        </p:nvGrpSpPr>
        <p:grpSpPr>
          <a:xfrm>
            <a:off x="4045173" y="204"/>
            <a:ext cx="7507730" cy="6858000"/>
            <a:chOff x="866390" y="1097281"/>
            <a:chExt cx="9254693" cy="5760720"/>
          </a:xfrm>
        </p:grpSpPr>
        <p:sp>
          <p:nvSpPr>
            <p:cNvPr id="8" name="Freeform: Shape 75">
              <a:extLst>
                <a:ext uri="{FF2B5EF4-FFF2-40B4-BE49-F238E27FC236}">
                  <a16:creationId xmlns:a16="http://schemas.microsoft.com/office/drawing/2014/main" id="{8EA5D836-D8B2-D9BB-9D5F-8DA8BA4FEE75}"/>
                </a:ext>
              </a:extLst>
            </p:cNvPr>
            <p:cNvSpPr/>
            <p:nvPr/>
          </p:nvSpPr>
          <p:spPr>
            <a:xfrm>
              <a:off x="866390" y="1097281"/>
              <a:ext cx="2599819" cy="5760720"/>
            </a:xfrm>
            <a:custGeom>
              <a:avLst/>
              <a:gdLst>
                <a:gd name="connsiteX0" fmla="*/ 2627180 w 2627180"/>
                <a:gd name="connsiteY0" fmla="*/ 0 h 4710546"/>
                <a:gd name="connsiteX1" fmla="*/ 77944 w 2627180"/>
                <a:gd name="connsiteY1" fmla="*/ 2701636 h 4710546"/>
                <a:gd name="connsiteX2" fmla="*/ 812235 w 2627180"/>
                <a:gd name="connsiteY2" fmla="*/ 4710546 h 4710546"/>
              </a:gdLst>
              <a:ahLst/>
              <a:cxnLst>
                <a:cxn ang="0">
                  <a:pos x="connsiteX0" y="connsiteY0"/>
                </a:cxn>
                <a:cxn ang="0">
                  <a:pos x="connsiteX1" y="connsiteY1"/>
                </a:cxn>
                <a:cxn ang="0">
                  <a:pos x="connsiteX2" y="connsiteY2"/>
                </a:cxn>
              </a:cxnLst>
              <a:rect l="l" t="t" r="r" b="b"/>
              <a:pathLst>
                <a:path w="2627180" h="4710546">
                  <a:moveTo>
                    <a:pt x="2627180" y="0"/>
                  </a:moveTo>
                  <a:cubicBezTo>
                    <a:pt x="1503807" y="958272"/>
                    <a:pt x="380435" y="1916545"/>
                    <a:pt x="77944" y="2701636"/>
                  </a:cubicBezTo>
                  <a:cubicBezTo>
                    <a:pt x="-224547" y="3486727"/>
                    <a:pt x="424308" y="4322619"/>
                    <a:pt x="812235" y="4710546"/>
                  </a:cubicBezTo>
                </a:path>
              </a:pathLst>
            </a:custGeom>
            <a:noFill/>
            <a:ln w="508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800">
                <a:latin typeface="Noto Sans" panose="020B0502040504020204" pitchFamily="34" charset="0"/>
                <a:ea typeface="Noto Sans" panose="020B0502040504020204" pitchFamily="34" charset="0"/>
                <a:cs typeface="Noto Sans" panose="020B0502040504020204" pitchFamily="34" charset="0"/>
              </a:endParaRPr>
            </a:p>
          </p:txBody>
        </p:sp>
        <p:sp>
          <p:nvSpPr>
            <p:cNvPr id="12" name="Rectangle 11">
              <a:extLst>
                <a:ext uri="{FF2B5EF4-FFF2-40B4-BE49-F238E27FC236}">
                  <a16:creationId xmlns:a16="http://schemas.microsoft.com/office/drawing/2014/main" id="{3ECC7FC7-17CB-82E2-82DD-F4A331AF35FC}"/>
                </a:ext>
              </a:extLst>
            </p:cNvPr>
            <p:cNvSpPr/>
            <p:nvPr/>
          </p:nvSpPr>
          <p:spPr>
            <a:xfrm>
              <a:off x="1657576" y="3832089"/>
              <a:ext cx="8463507" cy="450775"/>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latin typeface="Noto Sans" panose="020B0502040504020204" pitchFamily="34" charset="0"/>
                  <a:ea typeface="Noto Sans" panose="020B0502040504020204" pitchFamily="34" charset="0"/>
                  <a:cs typeface="Noto Sans" panose="020B0502040504020204" pitchFamily="34" charset="0"/>
                </a:rPr>
                <a:t>La </a:t>
              </a:r>
              <a:r>
                <a:rPr lang="es-ES">
                  <a:latin typeface="Noto Sans" panose="020B0502040504020204" pitchFamily="34" charset="0"/>
                  <a:ea typeface="Noto Sans" panose="020B0502040504020204" pitchFamily="34" charset="0"/>
                  <a:cs typeface="Noto Sans" panose="020B0502040504020204" pitchFamily="34" charset="0"/>
                </a:rPr>
                <a:t>mirada estrecha </a:t>
              </a:r>
              <a:r>
                <a:rPr lang="es-ES" dirty="0">
                  <a:latin typeface="Noto Sans" panose="020B0502040504020204" pitchFamily="34" charset="0"/>
                  <a:ea typeface="Noto Sans" panose="020B0502040504020204" pitchFamily="34" charset="0"/>
                  <a:cs typeface="Noto Sans" panose="020B0502040504020204" pitchFamily="34" charset="0"/>
                </a:rPr>
                <a:t>de los enfoques verdes en el desarrollo de competencias</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14" name="Rectangle 13">
              <a:extLst>
                <a:ext uri="{FF2B5EF4-FFF2-40B4-BE49-F238E27FC236}">
                  <a16:creationId xmlns:a16="http://schemas.microsoft.com/office/drawing/2014/main" id="{970A9088-B074-F230-BAEA-ABA5D45A7E86}"/>
                </a:ext>
              </a:extLst>
            </p:cNvPr>
            <p:cNvSpPr/>
            <p:nvPr/>
          </p:nvSpPr>
          <p:spPr>
            <a:xfrm>
              <a:off x="2166300" y="2855715"/>
              <a:ext cx="6718532" cy="450775"/>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latin typeface="Noto Sans" panose="020B0502040504020204" pitchFamily="34" charset="0"/>
                  <a:ea typeface="Noto Sans" panose="020B0502040504020204" pitchFamily="34" charset="0"/>
                  <a:cs typeface="Noto Sans" panose="020B0502040504020204" pitchFamily="34" charset="0"/>
                </a:rPr>
                <a:t>Debilidad de los sistemas de anticipación de las necesidades de competencias</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grpSp>
      <p:sp>
        <p:nvSpPr>
          <p:cNvPr id="16" name="Isosceles Triangle 15">
            <a:extLst>
              <a:ext uri="{FF2B5EF4-FFF2-40B4-BE49-F238E27FC236}">
                <a16:creationId xmlns:a16="http://schemas.microsoft.com/office/drawing/2014/main" id="{4F629F85-4DA0-B4FD-54E3-1B28548A20AF}"/>
              </a:ext>
            </a:extLst>
          </p:cNvPr>
          <p:cNvSpPr/>
          <p:nvPr/>
        </p:nvSpPr>
        <p:spPr>
          <a:xfrm rot="5400000">
            <a:off x="4644475" y="2114630"/>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4F759FDF-C03F-EA05-752C-353E6EDE1D00}"/>
              </a:ext>
            </a:extLst>
          </p:cNvPr>
          <p:cNvSpPr/>
          <p:nvPr/>
        </p:nvSpPr>
        <p:spPr>
          <a:xfrm rot="5400000">
            <a:off x="4072467" y="3410537"/>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FEA7A48-EBBF-7B16-A334-97E7E4647975}"/>
              </a:ext>
            </a:extLst>
          </p:cNvPr>
          <p:cNvSpPr/>
          <p:nvPr/>
        </p:nvSpPr>
        <p:spPr>
          <a:xfrm>
            <a:off x="5782388" y="765955"/>
            <a:ext cx="6321122" cy="536637"/>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latin typeface="Noto Sans" panose="020B0502040504020204" pitchFamily="34" charset="0"/>
                <a:ea typeface="Noto Sans" panose="020B0502040504020204" pitchFamily="34" charset="0"/>
                <a:cs typeface="Noto Sans" panose="020B0502040504020204" pitchFamily="34" charset="0"/>
              </a:rPr>
              <a:t>Falta de un proceso sistémico y coordinado para </a:t>
            </a:r>
            <a:r>
              <a:rPr lang="es-ES" dirty="0" err="1">
                <a:latin typeface="Noto Sans" panose="020B0502040504020204" pitchFamily="34" charset="0"/>
                <a:ea typeface="Noto Sans" panose="020B0502040504020204" pitchFamily="34" charset="0"/>
                <a:cs typeface="Noto Sans" panose="020B0502040504020204" pitchFamily="34" charset="0"/>
              </a:rPr>
              <a:t>envererdecer</a:t>
            </a:r>
            <a:r>
              <a:rPr lang="es-ES" dirty="0">
                <a:latin typeface="Noto Sans" panose="020B0502040504020204" pitchFamily="34" charset="0"/>
                <a:ea typeface="Noto Sans" panose="020B0502040504020204" pitchFamily="34" charset="0"/>
                <a:cs typeface="Noto Sans" panose="020B0502040504020204" pitchFamily="34" charset="0"/>
              </a:rPr>
              <a:t> la EFTP</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21" name="Rectangle 20">
            <a:extLst>
              <a:ext uri="{FF2B5EF4-FFF2-40B4-BE49-F238E27FC236}">
                <a16:creationId xmlns:a16="http://schemas.microsoft.com/office/drawing/2014/main" id="{385BC320-D509-DB81-47B5-65CD240B7364}"/>
              </a:ext>
            </a:extLst>
          </p:cNvPr>
          <p:cNvSpPr/>
          <p:nvPr/>
        </p:nvSpPr>
        <p:spPr>
          <a:xfrm>
            <a:off x="4489470" y="4375443"/>
            <a:ext cx="5050309" cy="536637"/>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latin typeface="Noto Sans" panose="020B0502040504020204" pitchFamily="34" charset="0"/>
                <a:ea typeface="Noto Sans" panose="020B0502040504020204" pitchFamily="34" charset="0"/>
                <a:cs typeface="Noto Sans" panose="020B0502040504020204" pitchFamily="34" charset="0"/>
              </a:rPr>
              <a:t>Consideración inadecuada de las cuestiones de inclusión</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22" name="Isosceles Triangle 21">
            <a:extLst>
              <a:ext uri="{FF2B5EF4-FFF2-40B4-BE49-F238E27FC236}">
                <a16:creationId xmlns:a16="http://schemas.microsoft.com/office/drawing/2014/main" id="{E23D9203-0C95-8023-DB00-BA95241F7A03}"/>
              </a:ext>
            </a:extLst>
          </p:cNvPr>
          <p:cNvSpPr/>
          <p:nvPr/>
        </p:nvSpPr>
        <p:spPr>
          <a:xfrm rot="5400000">
            <a:off x="3929778" y="4530054"/>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0E1B2F9E-2BA5-2711-6B8F-602EA1B6383A}"/>
              </a:ext>
            </a:extLst>
          </p:cNvPr>
          <p:cNvSpPr/>
          <p:nvPr/>
        </p:nvSpPr>
        <p:spPr>
          <a:xfrm rot="5400000">
            <a:off x="5284790" y="929593"/>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6E35F90-7A95-8090-85FF-1DB8B5101B58}"/>
              </a:ext>
            </a:extLst>
          </p:cNvPr>
          <p:cNvSpPr/>
          <p:nvPr/>
        </p:nvSpPr>
        <p:spPr>
          <a:xfrm>
            <a:off x="4664995" y="5555408"/>
            <a:ext cx="3070877" cy="536637"/>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err="1">
                <a:latin typeface="Noto Sans" panose="020B0502040504020204" pitchFamily="34" charset="0"/>
                <a:ea typeface="Noto Sans" panose="020B0502040504020204" pitchFamily="34" charset="0"/>
                <a:cs typeface="Noto Sans" panose="020B0502040504020204" pitchFamily="34" charset="0"/>
              </a:rPr>
              <a:t>Retos</a:t>
            </a:r>
            <a:r>
              <a:rPr lang="en-GB" dirty="0">
                <a:latin typeface="Noto Sans" panose="020B0502040504020204" pitchFamily="34" charset="0"/>
                <a:ea typeface="Noto Sans" panose="020B0502040504020204" pitchFamily="34" charset="0"/>
                <a:cs typeface="Noto Sans" panose="020B0502040504020204" pitchFamily="34" charset="0"/>
              </a:rPr>
              <a:t> de la </a:t>
            </a:r>
            <a:r>
              <a:rPr lang="en-GB" dirty="0" err="1">
                <a:latin typeface="Noto Sans" panose="020B0502040504020204" pitchFamily="34" charset="0"/>
                <a:ea typeface="Noto Sans" panose="020B0502040504020204" pitchFamily="34" charset="0"/>
                <a:cs typeface="Noto Sans" panose="020B0502040504020204" pitchFamily="34" charset="0"/>
              </a:rPr>
              <a:t>oferta</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25" name="Isosceles Triangle 24">
            <a:extLst>
              <a:ext uri="{FF2B5EF4-FFF2-40B4-BE49-F238E27FC236}">
                <a16:creationId xmlns:a16="http://schemas.microsoft.com/office/drawing/2014/main" id="{5A7E8312-A02C-CA3D-5C08-BE26B2CBA023}"/>
              </a:ext>
            </a:extLst>
          </p:cNvPr>
          <p:cNvSpPr/>
          <p:nvPr/>
        </p:nvSpPr>
        <p:spPr>
          <a:xfrm rot="5400000">
            <a:off x="4186176" y="5825523"/>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F1B411F-1795-279C-CFE3-F3FF1219E5B6}"/>
              </a:ext>
            </a:extLst>
          </p:cNvPr>
          <p:cNvSpPr txBox="1"/>
          <p:nvPr/>
        </p:nvSpPr>
        <p:spPr bwMode="auto">
          <a:xfrm>
            <a:off x="4784922" y="6337302"/>
            <a:ext cx="6176791" cy="461665"/>
          </a:xfrm>
          <a:prstGeom prst="rect">
            <a:avLst/>
          </a:prstGeom>
          <a:noFill/>
          <a:ln w="9525">
            <a:noFill/>
            <a:miter lim="800000"/>
            <a:headEnd/>
            <a:tailEnd/>
          </a:ln>
          <a:effectLst/>
        </p:spPr>
        <p:txBody>
          <a:bodyPr wrap="square" rtlCol="0" anchor="ctr">
            <a:spAutoFit/>
          </a:bodyPr>
          <a:lstStyle/>
          <a:p>
            <a:pPr fontAlgn="base">
              <a:spcBef>
                <a:spcPct val="0"/>
              </a:spcBef>
              <a:spcAft>
                <a:spcPct val="0"/>
              </a:spcAf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Sources: </a:t>
            </a:r>
            <a:r>
              <a:rPr kumimoji="0" lang="fr-CH" sz="12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Source: ILO(2019), </a:t>
            </a:r>
            <a:r>
              <a:rPr kumimoji="0" lang="fr-CH" sz="12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Skills</a:t>
            </a:r>
            <a:r>
              <a:rPr kumimoji="0" lang="fr-CH" sz="12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for a </a:t>
            </a:r>
            <a:r>
              <a:rPr kumimoji="0" lang="fr-CH" sz="12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Greener</a:t>
            </a:r>
            <a:r>
              <a:rPr kumimoji="0" lang="fr-CH" sz="12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Future</a:t>
            </a:r>
            <a:endParaRPr kumimoji="0" lang="en-GB" sz="12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&amp; ILO (</a:t>
            </a:r>
            <a:r>
              <a:rPr lang="en-GB" sz="1200" dirty="0">
                <a:solidFill>
                  <a:prstClr val="white">
                    <a:lumMod val="50000"/>
                  </a:prstClr>
                </a:solidFill>
                <a:latin typeface="Arial" panose="020B0604020202020204"/>
                <a:cs typeface="Arial" charset="0"/>
              </a:rPr>
              <a:t>2022), Greening TVET and Skills development: A practical guidance tool</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249897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7266-29C1-46C2-B6B1-C2FADC8BD3BB}"/>
              </a:ext>
            </a:extLst>
          </p:cNvPr>
          <p:cNvSpPr>
            <a:spLocks noGrp="1"/>
          </p:cNvSpPr>
          <p:nvPr>
            <p:ph type="title"/>
          </p:nvPr>
        </p:nvSpPr>
        <p:spPr>
          <a:xfrm>
            <a:off x="490538" y="1265192"/>
            <a:ext cx="3703090" cy="1159292"/>
          </a:xfrm>
        </p:spPr>
        <p:txBody>
          <a:bodyPr/>
          <a:lstStyle/>
          <a:p>
            <a:r>
              <a:rPr lang="es-ES" sz="2200" dirty="0"/>
              <a:t>Elementos clave para una EFTP y un desarrollo de competencias más verdes</a:t>
            </a:r>
            <a:endParaRPr lang="en-GB" sz="2200" dirty="0"/>
          </a:p>
        </p:txBody>
      </p:sp>
      <p:sp>
        <p:nvSpPr>
          <p:cNvPr id="5" name="Date Placeholder 4">
            <a:extLst>
              <a:ext uri="{FF2B5EF4-FFF2-40B4-BE49-F238E27FC236}">
                <a16:creationId xmlns:a16="http://schemas.microsoft.com/office/drawing/2014/main" id="{12534CEA-4D7E-4BDB-9673-7BA52493D697}"/>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538FA455-ECC9-4F92-B76A-9A7E1B10EF82}"/>
              </a:ext>
            </a:extLst>
          </p:cNvPr>
          <p:cNvSpPr>
            <a:spLocks noGrp="1"/>
          </p:cNvSpPr>
          <p:nvPr>
            <p:ph type="ftr" sz="quarter" idx="11"/>
          </p:nvPr>
        </p:nvSpPr>
        <p:spPr/>
        <p:txBody>
          <a:bodyPr/>
          <a:lstStyle/>
          <a:p>
            <a:r>
              <a:rPr lang="en-GB" dirty="0"/>
              <a:t>Advancing social justice, promoting decent work</a:t>
            </a:r>
          </a:p>
        </p:txBody>
      </p:sp>
      <p:pic>
        <p:nvPicPr>
          <p:cNvPr id="9" name="Picture 8">
            <a:extLst>
              <a:ext uri="{FF2B5EF4-FFF2-40B4-BE49-F238E27FC236}">
                <a16:creationId xmlns:a16="http://schemas.microsoft.com/office/drawing/2014/main" id="{EE993ADB-D6CF-4D2E-A273-67E7DD8201E5}"/>
              </a:ext>
            </a:extLst>
          </p:cNvPr>
          <p:cNvPicPr>
            <a:picLocks noChangeAspect="1"/>
          </p:cNvPicPr>
          <p:nvPr/>
        </p:nvPicPr>
        <p:blipFill>
          <a:blip r:embed="rId2"/>
          <a:stretch>
            <a:fillRect/>
          </a:stretch>
        </p:blipFill>
        <p:spPr>
          <a:xfrm>
            <a:off x="3928112" y="552586"/>
            <a:ext cx="7251152" cy="5573647"/>
          </a:xfrm>
          <a:prstGeom prst="rect">
            <a:avLst/>
          </a:prstGeom>
        </p:spPr>
      </p:pic>
      <p:sp>
        <p:nvSpPr>
          <p:cNvPr id="10" name="TextBox 9">
            <a:extLst>
              <a:ext uri="{FF2B5EF4-FFF2-40B4-BE49-F238E27FC236}">
                <a16:creationId xmlns:a16="http://schemas.microsoft.com/office/drawing/2014/main" id="{3FFC271A-525B-40C5-8D90-B325962C327F}"/>
              </a:ext>
            </a:extLst>
          </p:cNvPr>
          <p:cNvSpPr txBox="1"/>
          <p:nvPr/>
        </p:nvSpPr>
        <p:spPr bwMode="auto">
          <a:xfrm>
            <a:off x="4655840" y="6305414"/>
            <a:ext cx="6176791" cy="276999"/>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Sources: ILO (</a:t>
            </a:r>
            <a:r>
              <a:rPr lang="en-GB" sz="1200" dirty="0">
                <a:solidFill>
                  <a:prstClr val="white">
                    <a:lumMod val="50000"/>
                  </a:prstClr>
                </a:solidFill>
                <a:latin typeface="Arial" panose="020B0604020202020204"/>
                <a:cs typeface="Arial" charset="0"/>
              </a:rPr>
              <a:t>2022), Greening TVET and Skills development: A practical guidance tool</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endParaRPr>
          </a:p>
        </p:txBody>
      </p:sp>
      <p:sp>
        <p:nvSpPr>
          <p:cNvPr id="13" name="TextBox 12">
            <a:extLst>
              <a:ext uri="{FF2B5EF4-FFF2-40B4-BE49-F238E27FC236}">
                <a16:creationId xmlns:a16="http://schemas.microsoft.com/office/drawing/2014/main" id="{24821072-725C-4572-8E69-633A34BDDC04}"/>
              </a:ext>
            </a:extLst>
          </p:cNvPr>
          <p:cNvSpPr txBox="1"/>
          <p:nvPr/>
        </p:nvSpPr>
        <p:spPr>
          <a:xfrm>
            <a:off x="439053" y="2815892"/>
            <a:ext cx="3620200" cy="3693319"/>
          </a:xfrm>
          <a:prstGeom prst="rect">
            <a:avLst/>
          </a:prstGeom>
          <a:noFill/>
          <a:ln w="19050">
            <a:solidFill>
              <a:schemeClr val="accent6">
                <a:lumMod val="50000"/>
              </a:schemeClr>
            </a:solidFill>
            <a:prstDash val="lgDash"/>
          </a:ln>
        </p:spPr>
        <p:txBody>
          <a:bodyPr wrap="square" rtlCol="0">
            <a:spAutoFit/>
          </a:bodyPr>
          <a:lstStyle/>
          <a:p>
            <a:pPr marL="285750" indent="-285750">
              <a:buFont typeface="Wingdings" panose="05000000000000000000" pitchFamily="2" charset="2"/>
              <a:buChar char="ü"/>
            </a:pPr>
            <a:r>
              <a:rPr lang="es-ES" dirty="0">
                <a:latin typeface="Overpass" panose="00000500000000000000" pitchFamily="2" charset="0"/>
              </a:rPr>
              <a:t>Un viaje, no un destino</a:t>
            </a:r>
          </a:p>
          <a:p>
            <a:pPr marL="285750" indent="-285750">
              <a:buFont typeface="Wingdings" panose="05000000000000000000" pitchFamily="2" charset="2"/>
              <a:buChar char="ü"/>
            </a:pPr>
            <a:r>
              <a:rPr lang="es-ES" dirty="0">
                <a:latin typeface="Overpass" panose="00000500000000000000" pitchFamily="2" charset="0"/>
              </a:rPr>
              <a:t>Un proceso normativo</a:t>
            </a:r>
          </a:p>
          <a:p>
            <a:pPr marL="285750" indent="-285750">
              <a:buFont typeface="Wingdings" panose="05000000000000000000" pitchFamily="2" charset="2"/>
              <a:buChar char="ü"/>
            </a:pPr>
            <a:r>
              <a:rPr lang="es-ES" dirty="0">
                <a:latin typeface="Overpass" panose="00000500000000000000" pitchFamily="2" charset="0"/>
              </a:rPr>
              <a:t> Una visión a largo plazo</a:t>
            </a:r>
          </a:p>
          <a:p>
            <a:pPr marL="285750" indent="-285750">
              <a:buFont typeface="Wingdings" panose="05000000000000000000" pitchFamily="2" charset="2"/>
              <a:buChar char="ü"/>
            </a:pPr>
            <a:r>
              <a:rPr lang="es-ES" dirty="0">
                <a:latin typeface="Overpass" panose="00000500000000000000" pitchFamily="2" charset="0"/>
              </a:rPr>
              <a:t>Holística: pertinente para todos los empleos</a:t>
            </a:r>
          </a:p>
          <a:p>
            <a:pPr marL="285750" indent="-285750">
              <a:buFont typeface="Wingdings" panose="05000000000000000000" pitchFamily="2" charset="2"/>
              <a:buChar char="ü"/>
            </a:pPr>
            <a:r>
              <a:rPr lang="es-ES" dirty="0">
                <a:latin typeface="Overpass" panose="00000500000000000000" pitchFamily="2" charset="0"/>
              </a:rPr>
              <a:t>Sistemática: abarca todos los elementos de la EFTP</a:t>
            </a:r>
          </a:p>
          <a:p>
            <a:pPr marL="285750" indent="-285750">
              <a:buFont typeface="Wingdings" panose="05000000000000000000" pitchFamily="2" charset="2"/>
              <a:buChar char="ü"/>
            </a:pPr>
            <a:r>
              <a:rPr lang="es-ES" dirty="0">
                <a:latin typeface="Overpass" panose="00000500000000000000" pitchFamily="2" charset="0"/>
              </a:rPr>
              <a:t>La EFTP desempeña un papel principal en el </a:t>
            </a:r>
            <a:r>
              <a:rPr lang="es-ES" dirty="0" err="1">
                <a:latin typeface="Overpass" panose="00000500000000000000" pitchFamily="2" charset="0"/>
              </a:rPr>
              <a:t>enverdecimiento</a:t>
            </a:r>
            <a:r>
              <a:rPr lang="es-ES" dirty="0">
                <a:latin typeface="Overpass" panose="00000500000000000000" pitchFamily="2" charset="0"/>
              </a:rPr>
              <a:t> de la economía</a:t>
            </a:r>
          </a:p>
          <a:p>
            <a:pPr marL="285750" indent="-285750">
              <a:buFont typeface="Wingdings" panose="05000000000000000000" pitchFamily="2" charset="2"/>
              <a:buChar char="ü"/>
            </a:pPr>
            <a:r>
              <a:rPr lang="es-ES" dirty="0">
                <a:latin typeface="Overpass" panose="00000500000000000000" pitchFamily="2" charset="0"/>
              </a:rPr>
              <a:t>Inclusiva, pero con un objetivo ambicioso</a:t>
            </a:r>
            <a:endParaRPr lang="en-GB" dirty="0">
              <a:latin typeface="Overpass" panose="00000500000000000000" pitchFamily="2" charset="0"/>
            </a:endParaRPr>
          </a:p>
        </p:txBody>
      </p:sp>
      <p:sp>
        <p:nvSpPr>
          <p:cNvPr id="15" name="Isosceles Triangle 14">
            <a:extLst>
              <a:ext uri="{FF2B5EF4-FFF2-40B4-BE49-F238E27FC236}">
                <a16:creationId xmlns:a16="http://schemas.microsoft.com/office/drawing/2014/main" id="{BC132676-8BD5-4DD0-A25A-5BCAD81848DC}"/>
              </a:ext>
            </a:extLst>
          </p:cNvPr>
          <p:cNvSpPr/>
          <p:nvPr/>
        </p:nvSpPr>
        <p:spPr>
          <a:xfrm rot="5400000">
            <a:off x="270758" y="2670636"/>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651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59215">
            <a:extLst>
              <a:ext uri="{FF2B5EF4-FFF2-40B4-BE49-F238E27FC236}">
                <a16:creationId xmlns:a16="http://schemas.microsoft.com/office/drawing/2014/main" id="{72F511C9-504C-B545-8019-8B82CB8B361A}"/>
              </a:ext>
            </a:extLst>
          </p:cNvPr>
          <p:cNvSpPr/>
          <p:nvPr/>
        </p:nvSpPr>
        <p:spPr>
          <a:xfrm rot="10800000" flipH="1" flipV="1">
            <a:off x="9706140" y="3797383"/>
            <a:ext cx="901030" cy="354594"/>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7" name="Shape 59209">
            <a:extLst>
              <a:ext uri="{FF2B5EF4-FFF2-40B4-BE49-F238E27FC236}">
                <a16:creationId xmlns:a16="http://schemas.microsoft.com/office/drawing/2014/main" id="{2C0248EC-CC6F-0B4B-BB96-E0B3037FDC5B}"/>
              </a:ext>
            </a:extLst>
          </p:cNvPr>
          <p:cNvSpPr/>
          <p:nvPr/>
        </p:nvSpPr>
        <p:spPr>
          <a:xfrm rot="16200000" flipV="1">
            <a:off x="6069183" y="2731267"/>
            <a:ext cx="423763" cy="820743"/>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 name="Title 1"/>
          <p:cNvSpPr>
            <a:spLocks noGrp="1"/>
          </p:cNvSpPr>
          <p:nvPr>
            <p:ph type="title"/>
          </p:nvPr>
        </p:nvSpPr>
        <p:spPr>
          <a:xfrm>
            <a:off x="453209" y="1353721"/>
            <a:ext cx="4801284" cy="425243"/>
          </a:xfrm>
        </p:spPr>
        <p:txBody>
          <a:bodyPr/>
          <a:lstStyle/>
          <a:p>
            <a:r>
              <a:rPr lang="es-ES" sz="2400" dirty="0"/>
              <a:t>Herramienta de la OIT para una EFTP más verde</a:t>
            </a:r>
            <a:endParaRPr lang="en-GB" sz="2400" dirty="0"/>
          </a:p>
        </p:txBody>
      </p:sp>
      <p:sp>
        <p:nvSpPr>
          <p:cNvPr id="38" name="Freeform 780">
            <a:extLst>
              <a:ext uri="{FF2B5EF4-FFF2-40B4-BE49-F238E27FC236}">
                <a16:creationId xmlns:a16="http://schemas.microsoft.com/office/drawing/2014/main" id="{F4B87EC8-EA3E-2F4D-9058-93EBC519F051}"/>
              </a:ext>
            </a:extLst>
          </p:cNvPr>
          <p:cNvSpPr>
            <a:spLocks noChangeArrowheads="1"/>
          </p:cNvSpPr>
          <p:nvPr/>
        </p:nvSpPr>
        <p:spPr bwMode="auto">
          <a:xfrm>
            <a:off x="11708897" y="11366046"/>
            <a:ext cx="919496" cy="919496"/>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5" name="Shape 59197">
            <a:extLst>
              <a:ext uri="{FF2B5EF4-FFF2-40B4-BE49-F238E27FC236}">
                <a16:creationId xmlns:a16="http://schemas.microsoft.com/office/drawing/2014/main" id="{17A59080-8660-3A4B-B21C-03ECBA095A29}"/>
              </a:ext>
            </a:extLst>
          </p:cNvPr>
          <p:cNvSpPr/>
          <p:nvPr/>
        </p:nvSpPr>
        <p:spPr>
          <a:xfrm>
            <a:off x="6685582" y="2758568"/>
            <a:ext cx="3032985" cy="1770404"/>
          </a:xfrm>
          <a:custGeom>
            <a:avLst/>
            <a:gdLst/>
            <a:ahLst/>
            <a:cxnLst>
              <a:cxn ang="0">
                <a:pos x="wd2" y="hd2"/>
              </a:cxn>
              <a:cxn ang="5400000">
                <a:pos x="wd2" y="hd2"/>
              </a:cxn>
              <a:cxn ang="10800000">
                <a:pos x="wd2" y="hd2"/>
              </a:cxn>
              <a:cxn ang="16200000">
                <a:pos x="wd2" y="hd2"/>
              </a:cxn>
            </a:cxnLst>
            <a:rect l="0" t="0"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rgbClr val="335F35"/>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6" name="Shape 59198">
            <a:extLst>
              <a:ext uri="{FF2B5EF4-FFF2-40B4-BE49-F238E27FC236}">
                <a16:creationId xmlns:a16="http://schemas.microsoft.com/office/drawing/2014/main" id="{C4AA3089-3A4E-3B40-B1D3-E3A51A35F3EB}"/>
              </a:ext>
            </a:extLst>
          </p:cNvPr>
          <p:cNvSpPr/>
          <p:nvPr/>
        </p:nvSpPr>
        <p:spPr>
          <a:xfrm>
            <a:off x="6811927" y="2627111"/>
            <a:ext cx="1396197" cy="1784711"/>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8" name="Shape 59199">
            <a:extLst>
              <a:ext uri="{FF2B5EF4-FFF2-40B4-BE49-F238E27FC236}">
                <a16:creationId xmlns:a16="http://schemas.microsoft.com/office/drawing/2014/main" id="{C62C6D96-2BF3-E847-9238-06857DC7433B}"/>
              </a:ext>
            </a:extLst>
          </p:cNvPr>
          <p:cNvSpPr/>
          <p:nvPr/>
        </p:nvSpPr>
        <p:spPr>
          <a:xfrm>
            <a:off x="6932417" y="2475973"/>
            <a:ext cx="1275707" cy="1935852"/>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9" name="Shape 59200">
            <a:extLst>
              <a:ext uri="{FF2B5EF4-FFF2-40B4-BE49-F238E27FC236}">
                <a16:creationId xmlns:a16="http://schemas.microsoft.com/office/drawing/2014/main" id="{4558A473-5168-174E-B0CD-746B5AC64C8F}"/>
              </a:ext>
            </a:extLst>
          </p:cNvPr>
          <p:cNvSpPr/>
          <p:nvPr/>
        </p:nvSpPr>
        <p:spPr>
          <a:xfrm>
            <a:off x="7204839" y="2357299"/>
            <a:ext cx="1003287" cy="2051478"/>
          </a:xfrm>
          <a:custGeom>
            <a:avLst/>
            <a:gdLst/>
            <a:ahLst/>
            <a:cxnLst>
              <a:cxn ang="0">
                <a:pos x="wd2" y="hd2"/>
              </a:cxn>
              <a:cxn ang="5400000">
                <a:pos x="wd2" y="hd2"/>
              </a:cxn>
              <a:cxn ang="10800000">
                <a:pos x="wd2" y="hd2"/>
              </a:cxn>
              <a:cxn ang="16200000">
                <a:pos x="wd2" y="hd2"/>
              </a:cxn>
            </a:cxnLst>
            <a:rect l="0" t="0"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0" name="Shape 59201">
            <a:extLst>
              <a:ext uri="{FF2B5EF4-FFF2-40B4-BE49-F238E27FC236}">
                <a16:creationId xmlns:a16="http://schemas.microsoft.com/office/drawing/2014/main" id="{06DCA354-3FD5-794A-97DE-AB78431022FD}"/>
              </a:ext>
            </a:extLst>
          </p:cNvPr>
          <p:cNvSpPr/>
          <p:nvPr/>
        </p:nvSpPr>
        <p:spPr>
          <a:xfrm flipH="1">
            <a:off x="8203481" y="2625795"/>
            <a:ext cx="1396197" cy="1784711"/>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1" name="Shape 59202">
            <a:extLst>
              <a:ext uri="{FF2B5EF4-FFF2-40B4-BE49-F238E27FC236}">
                <a16:creationId xmlns:a16="http://schemas.microsoft.com/office/drawing/2014/main" id="{73815AD5-2172-2E4A-B015-CE08ED6E0896}"/>
              </a:ext>
            </a:extLst>
          </p:cNvPr>
          <p:cNvSpPr/>
          <p:nvPr/>
        </p:nvSpPr>
        <p:spPr>
          <a:xfrm flipH="1">
            <a:off x="8203480" y="2474656"/>
            <a:ext cx="1275707" cy="1935851"/>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2" name="Shape 59203">
            <a:extLst>
              <a:ext uri="{FF2B5EF4-FFF2-40B4-BE49-F238E27FC236}">
                <a16:creationId xmlns:a16="http://schemas.microsoft.com/office/drawing/2014/main" id="{14FD7AA8-D774-1349-B271-25B970A1FCAB}"/>
              </a:ext>
            </a:extLst>
          </p:cNvPr>
          <p:cNvSpPr/>
          <p:nvPr/>
        </p:nvSpPr>
        <p:spPr>
          <a:xfrm flipH="1">
            <a:off x="8203480" y="2356660"/>
            <a:ext cx="1003038" cy="2047714"/>
          </a:xfrm>
          <a:custGeom>
            <a:avLst/>
            <a:gdLst/>
            <a:ahLst/>
            <a:cxnLst>
              <a:cxn ang="0">
                <a:pos x="wd2" y="hd2"/>
              </a:cxn>
              <a:cxn ang="5400000">
                <a:pos x="wd2" y="hd2"/>
              </a:cxn>
              <a:cxn ang="10800000">
                <a:pos x="wd2" y="hd2"/>
              </a:cxn>
              <a:cxn ang="16200000">
                <a:pos x="wd2" y="hd2"/>
              </a:cxn>
            </a:cxnLst>
            <a:rect l="0" t="0"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3" name="Shape 59204">
            <a:extLst>
              <a:ext uri="{FF2B5EF4-FFF2-40B4-BE49-F238E27FC236}">
                <a16:creationId xmlns:a16="http://schemas.microsoft.com/office/drawing/2014/main" id="{826C3BF7-3020-DC4C-AD75-B9ACB468315C}"/>
              </a:ext>
            </a:extLst>
          </p:cNvPr>
          <p:cNvSpPr/>
          <p:nvPr/>
        </p:nvSpPr>
        <p:spPr>
          <a:xfrm>
            <a:off x="7461491" y="4170334"/>
            <a:ext cx="199713" cy="427377"/>
          </a:xfrm>
          <a:custGeom>
            <a:avLst/>
            <a:gdLst/>
            <a:ahLst/>
            <a:cxnLst>
              <a:cxn ang="0">
                <a:pos x="wd2" y="hd2"/>
              </a:cxn>
              <a:cxn ang="5400000">
                <a:pos x="wd2" y="hd2"/>
              </a:cxn>
              <a:cxn ang="10800000">
                <a:pos x="wd2" y="hd2"/>
              </a:cxn>
              <a:cxn ang="16200000">
                <a:pos x="wd2" y="hd2"/>
              </a:cxn>
            </a:cxnLst>
            <a:rect l="0" t="0" r="r" b="b"/>
            <a:pathLst>
              <a:path w="21600" h="21600" extrusionOk="0">
                <a:moveTo>
                  <a:pt x="82" y="0"/>
                </a:moveTo>
                <a:lnTo>
                  <a:pt x="0" y="21600"/>
                </a:lnTo>
                <a:lnTo>
                  <a:pt x="10775" y="18739"/>
                </a:lnTo>
                <a:lnTo>
                  <a:pt x="21550" y="21600"/>
                </a:lnTo>
                <a:lnTo>
                  <a:pt x="21600" y="1754"/>
                </a:lnTo>
                <a:cubicBezTo>
                  <a:pt x="18073" y="1261"/>
                  <a:pt x="14478" y="867"/>
                  <a:pt x="10836" y="572"/>
                </a:cubicBezTo>
                <a:cubicBezTo>
                  <a:pt x="7282" y="285"/>
                  <a:pt x="3690" y="94"/>
                  <a:pt x="82" y="0"/>
                </a:cubicBezTo>
                <a:close/>
              </a:path>
            </a:pathLst>
          </a:custGeom>
          <a:solidFill>
            <a:schemeClr val="accent1">
              <a:lumMod val="25000"/>
              <a:lumOff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4" name="Shape 59206">
            <a:extLst>
              <a:ext uri="{FF2B5EF4-FFF2-40B4-BE49-F238E27FC236}">
                <a16:creationId xmlns:a16="http://schemas.microsoft.com/office/drawing/2014/main" id="{28E750B1-D4C1-F241-ACED-D68CDB0FC7E4}"/>
              </a:ext>
            </a:extLst>
          </p:cNvPr>
          <p:cNvSpPr/>
          <p:nvPr/>
        </p:nvSpPr>
        <p:spPr>
          <a:xfrm flipV="1">
            <a:off x="8201505" y="4554197"/>
            <a:ext cx="0" cy="104063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5" name="Shape 59207">
            <a:extLst>
              <a:ext uri="{FF2B5EF4-FFF2-40B4-BE49-F238E27FC236}">
                <a16:creationId xmlns:a16="http://schemas.microsoft.com/office/drawing/2014/main" id="{ACD0F130-C9DB-F743-BE11-EEB609D66986}"/>
              </a:ext>
            </a:extLst>
          </p:cNvPr>
          <p:cNvSpPr/>
          <p:nvPr/>
        </p:nvSpPr>
        <p:spPr>
          <a:xfrm flipV="1">
            <a:off x="8201505" y="1360182"/>
            <a:ext cx="0" cy="139225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6" name="Shape 59208">
            <a:extLst>
              <a:ext uri="{FF2B5EF4-FFF2-40B4-BE49-F238E27FC236}">
                <a16:creationId xmlns:a16="http://schemas.microsoft.com/office/drawing/2014/main" id="{70EA8B07-CF3B-414E-AF24-BBE9F7511877}"/>
              </a:ext>
            </a:extLst>
          </p:cNvPr>
          <p:cNvSpPr/>
          <p:nvPr/>
        </p:nvSpPr>
        <p:spPr>
          <a:xfrm rot="16200000" flipH="1" flipV="1">
            <a:off x="9838016" y="2854178"/>
            <a:ext cx="518387" cy="757287"/>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1" name="Shape 59211">
            <a:extLst>
              <a:ext uri="{FF2B5EF4-FFF2-40B4-BE49-F238E27FC236}">
                <a16:creationId xmlns:a16="http://schemas.microsoft.com/office/drawing/2014/main" id="{7225595B-FF43-5743-837D-16F62167F68F}"/>
              </a:ext>
            </a:extLst>
          </p:cNvPr>
          <p:cNvSpPr/>
          <p:nvPr/>
        </p:nvSpPr>
        <p:spPr>
          <a:xfrm flipH="1" flipV="1">
            <a:off x="6691436" y="1863767"/>
            <a:ext cx="447968" cy="577546"/>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3" name="Shape 59212">
            <a:extLst>
              <a:ext uri="{FF2B5EF4-FFF2-40B4-BE49-F238E27FC236}">
                <a16:creationId xmlns:a16="http://schemas.microsoft.com/office/drawing/2014/main" id="{67FA1401-857D-4B41-9FDE-DEC74E99C918}"/>
              </a:ext>
            </a:extLst>
          </p:cNvPr>
          <p:cNvSpPr/>
          <p:nvPr/>
        </p:nvSpPr>
        <p:spPr>
          <a:xfrm flipV="1">
            <a:off x="9204794" y="1836968"/>
            <a:ext cx="513774" cy="65399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4" name="Shape 59214">
            <a:extLst>
              <a:ext uri="{FF2B5EF4-FFF2-40B4-BE49-F238E27FC236}">
                <a16:creationId xmlns:a16="http://schemas.microsoft.com/office/drawing/2014/main" id="{D5773B72-AEFC-E648-9A0A-DEF634AE322C}"/>
              </a:ext>
            </a:extLst>
          </p:cNvPr>
          <p:cNvSpPr/>
          <p:nvPr/>
        </p:nvSpPr>
        <p:spPr>
          <a:xfrm rot="10800000" flipV="1">
            <a:off x="6624185" y="4500821"/>
            <a:ext cx="572308" cy="698373"/>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5" name="Shape 59215">
            <a:extLst>
              <a:ext uri="{FF2B5EF4-FFF2-40B4-BE49-F238E27FC236}">
                <a16:creationId xmlns:a16="http://schemas.microsoft.com/office/drawing/2014/main" id="{72F511C9-504C-B545-8019-8B82CB8B361A}"/>
              </a:ext>
            </a:extLst>
          </p:cNvPr>
          <p:cNvSpPr/>
          <p:nvPr/>
        </p:nvSpPr>
        <p:spPr>
          <a:xfrm rot="10800000" flipH="1" flipV="1">
            <a:off x="9206519" y="4500822"/>
            <a:ext cx="321924" cy="62537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6" name="Shape 59218">
            <a:extLst>
              <a:ext uri="{FF2B5EF4-FFF2-40B4-BE49-F238E27FC236}">
                <a16:creationId xmlns:a16="http://schemas.microsoft.com/office/drawing/2014/main" id="{BB4318FE-E0A7-6140-A1D8-D0E6B4F63B35}"/>
              </a:ext>
            </a:extLst>
          </p:cNvPr>
          <p:cNvSpPr/>
          <p:nvPr/>
        </p:nvSpPr>
        <p:spPr>
          <a:xfrm>
            <a:off x="10337729" y="2056309"/>
            <a:ext cx="1214713" cy="1136660"/>
          </a:xfrm>
          <a:prstGeom prst="ellipse">
            <a:avLst/>
          </a:prstGeom>
          <a:solidFill>
            <a:schemeClr val="accent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47" name="Shape 59221">
            <a:extLst>
              <a:ext uri="{FF2B5EF4-FFF2-40B4-BE49-F238E27FC236}">
                <a16:creationId xmlns:a16="http://schemas.microsoft.com/office/drawing/2014/main" id="{6221A9DF-E2DD-7F48-BE94-D06223C5D2DD}"/>
              </a:ext>
            </a:extLst>
          </p:cNvPr>
          <p:cNvSpPr/>
          <p:nvPr/>
        </p:nvSpPr>
        <p:spPr>
          <a:xfrm>
            <a:off x="9438226" y="820343"/>
            <a:ext cx="1214714" cy="1136660"/>
          </a:xfrm>
          <a:prstGeom prst="ellipse">
            <a:avLst/>
          </a:pr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48" name="Shape 59224">
            <a:extLst>
              <a:ext uri="{FF2B5EF4-FFF2-40B4-BE49-F238E27FC236}">
                <a16:creationId xmlns:a16="http://schemas.microsoft.com/office/drawing/2014/main" id="{34423D7E-3BE6-014A-A351-10FB85C56104}"/>
              </a:ext>
            </a:extLst>
          </p:cNvPr>
          <p:cNvSpPr/>
          <p:nvPr/>
        </p:nvSpPr>
        <p:spPr>
          <a:xfrm>
            <a:off x="5814300" y="817727"/>
            <a:ext cx="1214714" cy="1136660"/>
          </a:xfrm>
          <a:prstGeom prst="ellipse">
            <a:avLst/>
          </a:pr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49" name="Shape 59227">
            <a:extLst>
              <a:ext uri="{FF2B5EF4-FFF2-40B4-BE49-F238E27FC236}">
                <a16:creationId xmlns:a16="http://schemas.microsoft.com/office/drawing/2014/main" id="{4EEE35FB-F13E-E147-92B4-3DDF370EA312}"/>
              </a:ext>
            </a:extLst>
          </p:cNvPr>
          <p:cNvSpPr/>
          <p:nvPr/>
        </p:nvSpPr>
        <p:spPr>
          <a:xfrm>
            <a:off x="7551191" y="270160"/>
            <a:ext cx="1214714" cy="1136660"/>
          </a:xfrm>
          <a:prstGeom prst="ellipse">
            <a:avLst/>
          </a:pr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0" name="Shape 59230">
            <a:extLst>
              <a:ext uri="{FF2B5EF4-FFF2-40B4-BE49-F238E27FC236}">
                <a16:creationId xmlns:a16="http://schemas.microsoft.com/office/drawing/2014/main" id="{BCC6D250-BD9B-B44C-AD45-480F3D5F9C9E}"/>
              </a:ext>
            </a:extLst>
          </p:cNvPr>
          <p:cNvSpPr/>
          <p:nvPr/>
        </p:nvSpPr>
        <p:spPr>
          <a:xfrm>
            <a:off x="10604691" y="3687482"/>
            <a:ext cx="1363200" cy="1329934"/>
          </a:xfrm>
          <a:prstGeom prst="ellipse">
            <a:avLst/>
          </a:pr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1" name="Shape 59233">
            <a:extLst>
              <a:ext uri="{FF2B5EF4-FFF2-40B4-BE49-F238E27FC236}">
                <a16:creationId xmlns:a16="http://schemas.microsoft.com/office/drawing/2014/main" id="{E8335918-488E-FF4C-9AF0-0C3B1DF1155B}"/>
              </a:ext>
            </a:extLst>
          </p:cNvPr>
          <p:cNvSpPr/>
          <p:nvPr/>
        </p:nvSpPr>
        <p:spPr>
          <a:xfrm>
            <a:off x="7540327" y="5649094"/>
            <a:ext cx="1214714" cy="1136660"/>
          </a:xfrm>
          <a:prstGeom prst="ellipse">
            <a:avLst/>
          </a:prstGeom>
          <a:solidFill>
            <a:schemeClr val="accent5">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2" name="Shape 59236">
            <a:extLst>
              <a:ext uri="{FF2B5EF4-FFF2-40B4-BE49-F238E27FC236}">
                <a16:creationId xmlns:a16="http://schemas.microsoft.com/office/drawing/2014/main" id="{B4FA75E9-4DBA-DC42-8D75-A0C96CCA4E1C}"/>
              </a:ext>
            </a:extLst>
          </p:cNvPr>
          <p:cNvSpPr/>
          <p:nvPr/>
        </p:nvSpPr>
        <p:spPr>
          <a:xfrm>
            <a:off x="4677995" y="2162231"/>
            <a:ext cx="1214713" cy="1136660"/>
          </a:xfrm>
          <a:prstGeom prst="ellipse">
            <a:avLst/>
          </a:pr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3" name="Shape 59239">
            <a:extLst>
              <a:ext uri="{FF2B5EF4-FFF2-40B4-BE49-F238E27FC236}">
                <a16:creationId xmlns:a16="http://schemas.microsoft.com/office/drawing/2014/main" id="{F88B4646-CEEB-A24C-AEA8-FF6776EF728D}"/>
              </a:ext>
            </a:extLst>
          </p:cNvPr>
          <p:cNvSpPr/>
          <p:nvPr/>
        </p:nvSpPr>
        <p:spPr>
          <a:xfrm>
            <a:off x="5659855" y="5017416"/>
            <a:ext cx="1214714" cy="1136660"/>
          </a:xfrm>
          <a:prstGeom prst="ellipse">
            <a:avLst/>
          </a:pr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62" name="Content Placeholder 2"/>
          <p:cNvSpPr txBox="1">
            <a:spLocks/>
          </p:cNvSpPr>
          <p:nvPr/>
        </p:nvSpPr>
        <p:spPr>
          <a:xfrm>
            <a:off x="4790036" y="2288159"/>
            <a:ext cx="1102236"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Diseñar normas de competencia para empleos más verdes</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3" name="Shape 59214">
            <a:extLst>
              <a:ext uri="{FF2B5EF4-FFF2-40B4-BE49-F238E27FC236}">
                <a16:creationId xmlns:a16="http://schemas.microsoft.com/office/drawing/2014/main" id="{D5773B72-AEFC-E648-9A0A-DEF634AE322C}"/>
              </a:ext>
            </a:extLst>
          </p:cNvPr>
          <p:cNvSpPr/>
          <p:nvPr/>
        </p:nvSpPr>
        <p:spPr>
          <a:xfrm rot="10800000" flipV="1">
            <a:off x="5892274" y="3624747"/>
            <a:ext cx="783442" cy="522982"/>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64" name="Shape 59239">
            <a:extLst>
              <a:ext uri="{FF2B5EF4-FFF2-40B4-BE49-F238E27FC236}">
                <a16:creationId xmlns:a16="http://schemas.microsoft.com/office/drawing/2014/main" id="{F88B4646-CEEB-A24C-AEA8-FF6776EF728D}"/>
              </a:ext>
            </a:extLst>
          </p:cNvPr>
          <p:cNvSpPr/>
          <p:nvPr/>
        </p:nvSpPr>
        <p:spPr>
          <a:xfrm>
            <a:off x="4678460" y="3786166"/>
            <a:ext cx="1214714" cy="1136660"/>
          </a:xfrm>
          <a:prstGeom prst="ellipse">
            <a:avLst/>
          </a:prstGeom>
          <a:solidFill>
            <a:schemeClr val="accent3">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65" name="Shape 59239">
            <a:extLst>
              <a:ext uri="{FF2B5EF4-FFF2-40B4-BE49-F238E27FC236}">
                <a16:creationId xmlns:a16="http://schemas.microsoft.com/office/drawing/2014/main" id="{F88B4646-CEEB-A24C-AEA8-FF6776EF728D}"/>
              </a:ext>
            </a:extLst>
          </p:cNvPr>
          <p:cNvSpPr/>
          <p:nvPr/>
        </p:nvSpPr>
        <p:spPr>
          <a:xfrm>
            <a:off x="9252602" y="5027492"/>
            <a:ext cx="1214714" cy="1136660"/>
          </a:xfrm>
          <a:prstGeom prst="ellipse">
            <a:avLst/>
          </a:prstGeom>
          <a:solidFill>
            <a:schemeClr val="accent5">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67" name="Content Placeholder 2"/>
          <p:cNvSpPr txBox="1">
            <a:spLocks/>
          </p:cNvSpPr>
          <p:nvPr/>
        </p:nvSpPr>
        <p:spPr>
          <a:xfrm>
            <a:off x="5892272" y="1039489"/>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Desarrollar y aplicar planes de estudios verdes</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8" name="Content Placeholder 2"/>
          <p:cNvSpPr txBox="1">
            <a:spLocks/>
          </p:cNvSpPr>
          <p:nvPr/>
        </p:nvSpPr>
        <p:spPr>
          <a:xfrm>
            <a:off x="7629026" y="552864"/>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dirty="0" err="1">
                <a:ln>
                  <a:noFill/>
                </a:ln>
                <a:solidFill>
                  <a:prstClr val="white"/>
                </a:solidFill>
                <a:effectLst/>
                <a:uLnTx/>
                <a:uFillTx/>
                <a:latin typeface="Overpass" panose="00000500000000000000" pitchFamily="2" charset="0"/>
                <a:ea typeface="+mn-ea"/>
                <a:cs typeface="Arial" panose="020B0604020202020204" pitchFamily="34" charset="0"/>
              </a:rPr>
              <a:t>Formación</a:t>
            </a:r>
            <a:r>
              <a:rPr kumimoji="0" lang="en-GB"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 </a:t>
            </a:r>
            <a:r>
              <a:rPr kumimoji="0" lang="en-GB" sz="1400" b="1" i="0" u="none" strike="noStrike" kern="0" cap="none" spc="0" normalizeH="0" baseline="0" noProof="0" dirty="0" err="1">
                <a:ln>
                  <a:noFill/>
                </a:ln>
                <a:solidFill>
                  <a:prstClr val="white"/>
                </a:solidFill>
                <a:effectLst/>
                <a:uLnTx/>
                <a:uFillTx/>
                <a:latin typeface="Overpass" panose="00000500000000000000" pitchFamily="2" charset="0"/>
                <a:ea typeface="+mn-ea"/>
                <a:cs typeface="Arial" panose="020B0604020202020204" pitchFamily="34" charset="0"/>
              </a:rPr>
              <a:t>verde</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9" name="Content Placeholder 2"/>
          <p:cNvSpPr txBox="1">
            <a:spLocks/>
          </p:cNvSpPr>
          <p:nvPr/>
        </p:nvSpPr>
        <p:spPr>
          <a:xfrm>
            <a:off x="9469528" y="1023535"/>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Paquetes de evaluación para un aprendizaje más verde</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0" name="Content Placeholder 2"/>
          <p:cNvSpPr txBox="1">
            <a:spLocks/>
          </p:cNvSpPr>
          <p:nvPr/>
        </p:nvSpPr>
        <p:spPr>
          <a:xfrm>
            <a:off x="10475853" y="2262371"/>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Hacia un campus más verde</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1" name="Content Placeholder 2"/>
          <p:cNvSpPr txBox="1">
            <a:spLocks/>
          </p:cNvSpPr>
          <p:nvPr/>
        </p:nvSpPr>
        <p:spPr>
          <a:xfrm>
            <a:off x="10760465" y="3852765"/>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Enverdecer el desarrollo profesional de los profesores / formadores en la empresa</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2" name="Content Placeholder 2"/>
          <p:cNvSpPr txBox="1">
            <a:spLocks/>
          </p:cNvSpPr>
          <p:nvPr/>
        </p:nvSpPr>
        <p:spPr>
          <a:xfrm>
            <a:off x="9356775" y="5255740"/>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dirty="0" err="1">
                <a:ln>
                  <a:noFill/>
                </a:ln>
                <a:solidFill>
                  <a:prstClr val="white"/>
                </a:solidFill>
                <a:effectLst/>
                <a:uLnTx/>
                <a:uFillTx/>
                <a:latin typeface="Overpass" panose="00000500000000000000" pitchFamily="2" charset="0"/>
                <a:ea typeface="+mn-ea"/>
                <a:cs typeface="Arial" panose="020B0604020202020204" pitchFamily="34" charset="0"/>
              </a:rPr>
              <a:t>Sensibilizar</a:t>
            </a:r>
            <a:r>
              <a:rPr kumimoji="0" lang="en-GB"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 a las </a:t>
            </a:r>
            <a:r>
              <a:rPr kumimoji="0" lang="en-GB" sz="1400" b="1" i="0" u="none" strike="noStrike" kern="0" cap="none" spc="0" normalizeH="0" baseline="0" noProof="0" dirty="0" err="1">
                <a:ln>
                  <a:noFill/>
                </a:ln>
                <a:solidFill>
                  <a:prstClr val="white"/>
                </a:solidFill>
                <a:effectLst/>
                <a:uLnTx/>
                <a:uFillTx/>
                <a:latin typeface="Overpass" panose="00000500000000000000" pitchFamily="2" charset="0"/>
                <a:ea typeface="+mn-ea"/>
                <a:cs typeface="Arial" panose="020B0604020202020204" pitchFamily="34" charset="0"/>
              </a:rPr>
              <a:t>empresas</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5" name="Content Placeholder 2"/>
          <p:cNvSpPr txBox="1">
            <a:spLocks/>
          </p:cNvSpPr>
          <p:nvPr/>
        </p:nvSpPr>
        <p:spPr>
          <a:xfrm>
            <a:off x="5748416" y="5217258"/>
            <a:ext cx="1161922"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Integración: del proyecto piloto a todo el sistema</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55" name="Content Placeholder 2"/>
          <p:cNvSpPr txBox="1">
            <a:spLocks/>
          </p:cNvSpPr>
          <p:nvPr/>
        </p:nvSpPr>
        <p:spPr>
          <a:xfrm>
            <a:off x="7587402" y="5712493"/>
            <a:ext cx="1381821" cy="813123"/>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Cómo apoyar el </a:t>
            </a:r>
            <a:r>
              <a:rPr kumimoji="0" lang="es-ES" sz="1100" b="1" i="0" u="none" strike="noStrike" kern="0" cap="none" spc="0" normalizeH="0" baseline="0" noProof="0" dirty="0" err="1">
                <a:ln>
                  <a:noFill/>
                </a:ln>
                <a:solidFill>
                  <a:prstClr val="white"/>
                </a:solidFill>
                <a:effectLst/>
                <a:uLnTx/>
                <a:uFillTx/>
                <a:latin typeface="Overpass" panose="00000500000000000000" pitchFamily="2" charset="0"/>
                <a:ea typeface="+mn-ea"/>
                <a:cs typeface="Arial" panose="020B0604020202020204" pitchFamily="34" charset="0"/>
              </a:rPr>
              <a:t>enverdecimiento</a:t>
            </a:r>
            <a:r>
              <a:rPr kumimoji="0" lang="es-ES"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 de las competencias para la economía informal</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56" name="Content Placeholder 2"/>
          <p:cNvSpPr txBox="1">
            <a:spLocks/>
          </p:cNvSpPr>
          <p:nvPr/>
        </p:nvSpPr>
        <p:spPr>
          <a:xfrm>
            <a:off x="4784922" y="3907885"/>
            <a:ext cx="1161922"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s-ES"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Una EFTP más verde: visión de conjunto</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pic>
        <p:nvPicPr>
          <p:cNvPr id="57" name="Picture 56">
            <a:extLst>
              <a:ext uri="{FF2B5EF4-FFF2-40B4-BE49-F238E27FC236}">
                <a16:creationId xmlns:a16="http://schemas.microsoft.com/office/drawing/2014/main" id="{CF1B0BA6-53BC-4741-8185-161471F19F70}"/>
              </a:ext>
            </a:extLst>
          </p:cNvPr>
          <p:cNvPicPr>
            <a:picLocks noChangeAspect="1"/>
          </p:cNvPicPr>
          <p:nvPr/>
        </p:nvPicPr>
        <p:blipFill>
          <a:blip r:embed="rId3"/>
          <a:stretch>
            <a:fillRect/>
          </a:stretch>
        </p:blipFill>
        <p:spPr>
          <a:xfrm>
            <a:off x="7578376" y="2507329"/>
            <a:ext cx="1239161" cy="1731246"/>
          </a:xfrm>
          <a:prstGeom prst="rect">
            <a:avLst/>
          </a:prstGeom>
        </p:spPr>
      </p:pic>
      <p:sp>
        <p:nvSpPr>
          <p:cNvPr id="58" name="Footer Placeholder 5">
            <a:extLst>
              <a:ext uri="{FF2B5EF4-FFF2-40B4-BE49-F238E27FC236}">
                <a16:creationId xmlns:a16="http://schemas.microsoft.com/office/drawing/2014/main" id="{DC3F65AC-49DB-4ACE-8325-D4C8515A1E8A}"/>
              </a:ext>
            </a:extLst>
          </p:cNvPr>
          <p:cNvSpPr>
            <a:spLocks noGrp="1"/>
          </p:cNvSpPr>
          <p:nvPr>
            <p:ph type="ftr" sz="quarter" idx="11"/>
          </p:nvPr>
        </p:nvSpPr>
        <p:spPr>
          <a:xfrm>
            <a:off x="271754" y="6525616"/>
            <a:ext cx="5605462" cy="180000"/>
          </a:xfrm>
        </p:spPr>
        <p:txBody>
          <a:bodyPr/>
          <a:lstStyle/>
          <a:p>
            <a:r>
              <a:rPr lang="en-GB" dirty="0"/>
              <a:t>Advancing social justice, promoting decent work</a:t>
            </a:r>
          </a:p>
        </p:txBody>
      </p:sp>
      <p:sp>
        <p:nvSpPr>
          <p:cNvPr id="3" name="Rectangle: Rounded Corners 2">
            <a:extLst>
              <a:ext uri="{FF2B5EF4-FFF2-40B4-BE49-F238E27FC236}">
                <a16:creationId xmlns:a16="http://schemas.microsoft.com/office/drawing/2014/main" id="{93D2DEBA-FE7A-4385-D5C9-0EDB73756F24}"/>
              </a:ext>
            </a:extLst>
          </p:cNvPr>
          <p:cNvSpPr/>
          <p:nvPr/>
        </p:nvSpPr>
        <p:spPr>
          <a:xfrm>
            <a:off x="424041" y="1951827"/>
            <a:ext cx="4159565" cy="4431001"/>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3">
            <a:extLst>
              <a:ext uri="{FF2B5EF4-FFF2-40B4-BE49-F238E27FC236}">
                <a16:creationId xmlns:a16="http://schemas.microsoft.com/office/drawing/2014/main" id="{7DDEEBC1-B035-54B6-AFE2-B39C501D56C6}"/>
              </a:ext>
            </a:extLst>
          </p:cNvPr>
          <p:cNvSpPr txBox="1">
            <a:spLocks/>
          </p:cNvSpPr>
          <p:nvPr/>
        </p:nvSpPr>
        <p:spPr>
          <a:xfrm>
            <a:off x="588880" y="2177355"/>
            <a:ext cx="4410387" cy="438547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Aims </a:t>
            </a:r>
          </a:p>
          <a:p>
            <a:pPr marL="285750" indent="-285750">
              <a:spcBef>
                <a:spcPts val="0"/>
              </a:spcBef>
              <a:spcAft>
                <a:spcPts val="0"/>
              </a:spcAft>
              <a:buClr>
                <a:schemeClr val="accent2"/>
              </a:buClr>
              <a:buFont typeface="Webdings" panose="05030102010509060703" pitchFamily="18" charset="2"/>
              <a:buChar char="4"/>
            </a:pPr>
            <a:r>
              <a:rPr lang="es-ES" b="0" dirty="0">
                <a:solidFill>
                  <a:schemeClr val="accent1"/>
                </a:solidFill>
              </a:rPr>
              <a:t>Orientaciones prácticas</a:t>
            </a:r>
          </a:p>
          <a:p>
            <a:pPr marL="285750" indent="-285750">
              <a:spcBef>
                <a:spcPts val="0"/>
              </a:spcBef>
              <a:spcAft>
                <a:spcPts val="0"/>
              </a:spcAft>
              <a:buClr>
                <a:schemeClr val="accent2"/>
              </a:buClr>
              <a:buFont typeface="Webdings" panose="05030102010509060703" pitchFamily="18" charset="2"/>
              <a:buChar char="4"/>
            </a:pPr>
            <a:r>
              <a:rPr lang="es-ES" b="0" dirty="0">
                <a:solidFill>
                  <a:schemeClr val="accent1"/>
                </a:solidFill>
              </a:rPr>
              <a:t>Para la elaboración y aplicación de políticas</a:t>
            </a:r>
          </a:p>
          <a:p>
            <a:pPr marL="285750" indent="-285750">
              <a:spcBef>
                <a:spcPts val="0"/>
              </a:spcBef>
              <a:spcAft>
                <a:spcPts val="0"/>
              </a:spcAft>
              <a:buClr>
                <a:schemeClr val="accent2"/>
              </a:buClr>
              <a:buFont typeface="Webdings" panose="05030102010509060703" pitchFamily="18" charset="2"/>
              <a:buChar char="4"/>
            </a:pPr>
            <a:r>
              <a:rPr lang="es-ES" b="0" dirty="0">
                <a:solidFill>
                  <a:schemeClr val="accent1"/>
                </a:solidFill>
              </a:rPr>
              <a:t>A nivel nacional y local</a:t>
            </a:r>
          </a:p>
          <a:p>
            <a:pPr marL="285750" indent="-285750">
              <a:spcBef>
                <a:spcPts val="0"/>
              </a:spcBef>
              <a:spcAft>
                <a:spcPts val="0"/>
              </a:spcAft>
              <a:buClr>
                <a:schemeClr val="accent2"/>
              </a:buClr>
              <a:buFont typeface="Webdings" panose="05030102010509060703" pitchFamily="18" charset="2"/>
              <a:buChar char="4"/>
            </a:pPr>
            <a:r>
              <a:rPr lang="es-ES" b="0" dirty="0">
                <a:solidFill>
                  <a:schemeClr val="accent1"/>
                </a:solidFill>
              </a:rPr>
              <a:t>Relevante para todos los implicados:</a:t>
            </a:r>
            <a:endParaRPr lang="en-GB" b="0" dirty="0">
              <a:solidFill>
                <a:schemeClr val="accent1"/>
              </a:solidFill>
            </a:endParaRPr>
          </a:p>
          <a:p>
            <a:pPr marL="537750" lvl="2" indent="-285750">
              <a:buFont typeface="Wingdings" panose="05000000000000000000" pitchFamily="2" charset="2"/>
              <a:buChar char="ü"/>
            </a:pPr>
            <a:r>
              <a:rPr lang="en-GB" dirty="0" err="1">
                <a:solidFill>
                  <a:schemeClr val="accent1"/>
                </a:solidFill>
              </a:rPr>
              <a:t>Responsables</a:t>
            </a:r>
            <a:r>
              <a:rPr lang="en-GB" dirty="0">
                <a:solidFill>
                  <a:schemeClr val="accent1"/>
                </a:solidFill>
              </a:rPr>
              <a:t> </a:t>
            </a:r>
            <a:r>
              <a:rPr lang="en-GB" dirty="0" err="1">
                <a:solidFill>
                  <a:schemeClr val="accent1"/>
                </a:solidFill>
              </a:rPr>
              <a:t>políticos</a:t>
            </a:r>
            <a:r>
              <a:rPr lang="en-GB" dirty="0">
                <a:solidFill>
                  <a:schemeClr val="accent1"/>
                </a:solidFill>
              </a:rPr>
              <a:t> </a:t>
            </a:r>
          </a:p>
          <a:p>
            <a:pPr marL="537750" lvl="2" indent="-285750">
              <a:buFont typeface="Wingdings" panose="05000000000000000000" pitchFamily="2" charset="2"/>
              <a:buChar char="ü"/>
            </a:pPr>
            <a:r>
              <a:rPr lang="en-GB" dirty="0" err="1">
                <a:solidFill>
                  <a:schemeClr val="accent1"/>
                </a:solidFill>
              </a:rPr>
              <a:t>Interlocutores</a:t>
            </a:r>
            <a:r>
              <a:rPr lang="en-GB" dirty="0">
                <a:solidFill>
                  <a:schemeClr val="accent1"/>
                </a:solidFill>
              </a:rPr>
              <a:t> </a:t>
            </a:r>
            <a:r>
              <a:rPr lang="en-GB" dirty="0" err="1">
                <a:solidFill>
                  <a:schemeClr val="accent1"/>
                </a:solidFill>
              </a:rPr>
              <a:t>sociales</a:t>
            </a:r>
            <a:endParaRPr lang="en-GB" dirty="0">
              <a:solidFill>
                <a:schemeClr val="accent1"/>
              </a:solidFill>
            </a:endParaRPr>
          </a:p>
          <a:p>
            <a:pPr marL="537750" lvl="2" indent="-285750">
              <a:buFont typeface="Wingdings" panose="05000000000000000000" pitchFamily="2" charset="2"/>
              <a:buChar char="ü"/>
            </a:pPr>
            <a:r>
              <a:rPr lang="en-GB" dirty="0">
                <a:solidFill>
                  <a:schemeClr val="accent1"/>
                </a:solidFill>
              </a:rPr>
              <a:t>Empresarios </a:t>
            </a:r>
          </a:p>
          <a:p>
            <a:pPr marL="537750" lvl="2" indent="-285750">
              <a:buFont typeface="Wingdings" panose="05000000000000000000" pitchFamily="2" charset="2"/>
              <a:buChar char="ü"/>
            </a:pPr>
            <a:r>
              <a:rPr lang="en-GB" dirty="0" err="1">
                <a:solidFill>
                  <a:schemeClr val="accent1"/>
                </a:solidFill>
              </a:rPr>
              <a:t>Dirigentes</a:t>
            </a:r>
            <a:r>
              <a:rPr lang="en-GB" dirty="0">
                <a:solidFill>
                  <a:schemeClr val="accent1"/>
                </a:solidFill>
              </a:rPr>
              <a:t> </a:t>
            </a:r>
            <a:r>
              <a:rPr lang="en-GB" dirty="0" err="1">
                <a:solidFill>
                  <a:schemeClr val="accent1"/>
                </a:solidFill>
              </a:rPr>
              <a:t>escolares</a:t>
            </a:r>
            <a:r>
              <a:rPr lang="en-GB" dirty="0">
                <a:solidFill>
                  <a:schemeClr val="accent1"/>
                </a:solidFill>
              </a:rPr>
              <a:t> </a:t>
            </a:r>
          </a:p>
          <a:p>
            <a:pPr marL="537750" lvl="2" indent="-285750">
              <a:buFont typeface="Wingdings" panose="05000000000000000000" pitchFamily="2" charset="2"/>
              <a:buChar char="ü"/>
            </a:pPr>
            <a:r>
              <a:rPr lang="en-GB" dirty="0" err="1">
                <a:solidFill>
                  <a:schemeClr val="accent1"/>
                </a:solidFill>
              </a:rPr>
              <a:t>Profesores</a:t>
            </a:r>
            <a:r>
              <a:rPr lang="en-GB" dirty="0">
                <a:solidFill>
                  <a:schemeClr val="accent1"/>
                </a:solidFill>
              </a:rPr>
              <a:t> y </a:t>
            </a:r>
            <a:r>
              <a:rPr lang="en-GB" dirty="0" err="1">
                <a:solidFill>
                  <a:schemeClr val="accent1"/>
                </a:solidFill>
              </a:rPr>
              <a:t>formadores</a:t>
            </a:r>
            <a:endParaRPr lang="en-GB" dirty="0">
              <a:solidFill>
                <a:schemeClr val="accent1"/>
              </a:solidFill>
            </a:endParaRPr>
          </a:p>
          <a:p>
            <a:pPr marL="537750" lvl="2" indent="-285750">
              <a:buFont typeface="Wingdings" panose="05000000000000000000" pitchFamily="2" charset="2"/>
              <a:buChar char="ü"/>
            </a:pPr>
            <a:r>
              <a:rPr lang="en-GB" dirty="0">
                <a:solidFill>
                  <a:schemeClr val="accent1"/>
                </a:solidFill>
              </a:rPr>
              <a:t>Sociedad civil</a:t>
            </a:r>
          </a:p>
        </p:txBody>
      </p:sp>
    </p:spTree>
    <p:extLst>
      <p:ext uri="{BB962C8B-B14F-4D97-AF65-F5344CB8AC3E}">
        <p14:creationId xmlns:p14="http://schemas.microsoft.com/office/powerpoint/2010/main" val="243657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0366-7721-4DE2-A5B6-76934EF916C9}"/>
              </a:ext>
            </a:extLst>
          </p:cNvPr>
          <p:cNvSpPr>
            <a:spLocks noGrp="1"/>
          </p:cNvSpPr>
          <p:nvPr>
            <p:ph type="title"/>
          </p:nvPr>
        </p:nvSpPr>
        <p:spPr/>
        <p:txBody>
          <a:bodyPr/>
          <a:lstStyle/>
          <a:p>
            <a:r>
              <a:rPr lang="en-US" dirty="0" err="1"/>
              <a:t>Ventajas</a:t>
            </a:r>
            <a:r>
              <a:rPr lang="en-US" dirty="0"/>
              <a:t> de la </a:t>
            </a:r>
            <a:r>
              <a:rPr lang="en-US" dirty="0" err="1"/>
              <a:t>herramienta</a:t>
            </a:r>
            <a:endParaRPr lang="en-GB" dirty="0"/>
          </a:p>
        </p:txBody>
      </p:sp>
      <p:sp>
        <p:nvSpPr>
          <p:cNvPr id="5" name="Date Placeholder 4">
            <a:extLst>
              <a:ext uri="{FF2B5EF4-FFF2-40B4-BE49-F238E27FC236}">
                <a16:creationId xmlns:a16="http://schemas.microsoft.com/office/drawing/2014/main" id="{3BFD38BA-1C49-4599-B37E-CA2C15296F78}"/>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875E4A86-8490-4D76-99F8-AC4BE75AECA0}"/>
              </a:ext>
            </a:extLst>
          </p:cNvPr>
          <p:cNvSpPr>
            <a:spLocks noGrp="1"/>
          </p:cNvSpPr>
          <p:nvPr>
            <p:ph type="ftr" sz="quarter" idx="11"/>
          </p:nvPr>
        </p:nvSpPr>
        <p:spPr/>
        <p:txBody>
          <a:bodyPr/>
          <a:lstStyle/>
          <a:p>
            <a:r>
              <a:rPr lang="en-GB"/>
              <a:t>Advancing social justice, promoting decent work</a:t>
            </a:r>
          </a:p>
        </p:txBody>
      </p:sp>
      <p:sp>
        <p:nvSpPr>
          <p:cNvPr id="13" name="Rectangle: Rounded Corners 12">
            <a:extLst>
              <a:ext uri="{FF2B5EF4-FFF2-40B4-BE49-F238E27FC236}">
                <a16:creationId xmlns:a16="http://schemas.microsoft.com/office/drawing/2014/main" id="{EF3B4794-AAA8-4D49-8081-82483BE120E9}"/>
              </a:ext>
            </a:extLst>
          </p:cNvPr>
          <p:cNvSpPr/>
          <p:nvPr/>
        </p:nvSpPr>
        <p:spPr>
          <a:xfrm>
            <a:off x="309436" y="2231150"/>
            <a:ext cx="5741074" cy="3929578"/>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D7E11DE-5FC2-4CAB-B217-0B3B81D958B5}"/>
              </a:ext>
            </a:extLst>
          </p:cNvPr>
          <p:cNvSpPr txBox="1"/>
          <p:nvPr/>
        </p:nvSpPr>
        <p:spPr>
          <a:xfrm>
            <a:off x="823304" y="2094120"/>
            <a:ext cx="5146572" cy="4308872"/>
          </a:xfrm>
          <a:prstGeom prst="rect">
            <a:avLst/>
          </a:prstGeom>
          <a:noFill/>
        </p:spPr>
        <p:txBody>
          <a:bodyPr wrap="square">
            <a:spAutoFit/>
          </a:bodyPr>
          <a:lstStyle/>
          <a:p>
            <a:pPr>
              <a:spcBef>
                <a:spcPts val="600"/>
              </a:spcBef>
              <a:buClr>
                <a:schemeClr val="accent2"/>
              </a:buClr>
            </a:pPr>
            <a:r>
              <a:rPr lang="en-GB" b="1" dirty="0" err="1">
                <a:solidFill>
                  <a:schemeClr val="accent2"/>
                </a:solidFill>
              </a:rPr>
              <a:t>Países</a:t>
            </a:r>
            <a:r>
              <a:rPr lang="en-GB" b="1" dirty="0">
                <a:solidFill>
                  <a:schemeClr val="accent2"/>
                </a:solidFill>
              </a:rPr>
              <a:t> </a:t>
            </a:r>
            <a:r>
              <a:rPr lang="en-GB" b="1" dirty="0" err="1">
                <a:solidFill>
                  <a:schemeClr val="accent2"/>
                </a:solidFill>
              </a:rPr>
              <a:t>piloto</a:t>
            </a:r>
            <a:r>
              <a:rPr lang="en-GB" b="1" dirty="0">
                <a:solidFill>
                  <a:schemeClr val="accent2"/>
                </a:solidFill>
              </a:rPr>
              <a:t> (2021-2022)</a:t>
            </a:r>
          </a:p>
          <a:p>
            <a:pPr marL="285750" indent="-285750">
              <a:spcBef>
                <a:spcPts val="600"/>
              </a:spcBef>
              <a:buClr>
                <a:schemeClr val="accent2"/>
              </a:buClr>
              <a:buFont typeface="Webdings" panose="05030102010509060703" pitchFamily="18" charset="2"/>
              <a:buChar char="4"/>
            </a:pPr>
            <a:r>
              <a:rPr lang="en-GB" b="1" dirty="0" err="1">
                <a:solidFill>
                  <a:schemeClr val="accent1"/>
                </a:solidFill>
              </a:rPr>
              <a:t>Medidas</a:t>
            </a:r>
            <a:r>
              <a:rPr lang="en-GB" b="1" dirty="0">
                <a:solidFill>
                  <a:schemeClr val="accent1"/>
                </a:solidFill>
              </a:rPr>
              <a:t> </a:t>
            </a:r>
            <a:r>
              <a:rPr lang="en-GB" b="1" dirty="0" err="1">
                <a:solidFill>
                  <a:schemeClr val="accent1"/>
                </a:solidFill>
              </a:rPr>
              <a:t>específicas</a:t>
            </a:r>
            <a:r>
              <a:rPr lang="en-GB" b="1" dirty="0">
                <a:solidFill>
                  <a:schemeClr val="accent1"/>
                </a:solidFill>
              </a:rPr>
              <a:t> de </a:t>
            </a:r>
            <a:r>
              <a:rPr lang="en-GB" b="1" dirty="0" err="1">
                <a:solidFill>
                  <a:schemeClr val="accent1"/>
                </a:solidFill>
              </a:rPr>
              <a:t>apoyo</a:t>
            </a:r>
            <a:endParaRPr lang="en-GB" b="1" dirty="0">
              <a:solidFill>
                <a:schemeClr val="accent1"/>
              </a:solidFill>
            </a:endParaRPr>
          </a:p>
          <a:p>
            <a:pPr marL="742950" lvl="1" indent="-285750">
              <a:spcBef>
                <a:spcPts val="600"/>
              </a:spcBef>
              <a:buClr>
                <a:schemeClr val="accent2"/>
              </a:buClr>
              <a:buFont typeface="Wingdings" panose="05000000000000000000" pitchFamily="2" charset="2"/>
              <a:buChar char="ü"/>
            </a:pPr>
            <a:r>
              <a:rPr lang="en-GB" dirty="0">
                <a:solidFill>
                  <a:schemeClr val="accent1"/>
                </a:solidFill>
              </a:rPr>
              <a:t>Ghana (</a:t>
            </a:r>
            <a:r>
              <a:rPr lang="en-GB" dirty="0" err="1">
                <a:solidFill>
                  <a:schemeClr val="accent1"/>
                </a:solidFill>
              </a:rPr>
              <a:t>organismos</a:t>
            </a:r>
            <a:r>
              <a:rPr lang="en-GB" dirty="0">
                <a:solidFill>
                  <a:schemeClr val="accent1"/>
                </a:solidFill>
              </a:rPr>
              <a:t> de </a:t>
            </a:r>
            <a:r>
              <a:rPr lang="en-GB" dirty="0" err="1">
                <a:solidFill>
                  <a:schemeClr val="accent1"/>
                </a:solidFill>
              </a:rPr>
              <a:t>competencias</a:t>
            </a:r>
            <a:r>
              <a:rPr lang="en-GB" dirty="0">
                <a:solidFill>
                  <a:schemeClr val="accent1"/>
                </a:solidFill>
              </a:rPr>
              <a:t> </a:t>
            </a:r>
            <a:r>
              <a:rPr lang="en-GB" dirty="0" err="1">
                <a:solidFill>
                  <a:schemeClr val="accent1"/>
                </a:solidFill>
              </a:rPr>
              <a:t>sectoriales</a:t>
            </a:r>
            <a:r>
              <a:rPr lang="en-GB" dirty="0">
                <a:solidFill>
                  <a:schemeClr val="accent1"/>
                </a:solidFill>
              </a:rPr>
              <a:t>)</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Zimbabwe (</a:t>
            </a:r>
            <a:r>
              <a:rPr lang="es-ES" dirty="0">
                <a:solidFill>
                  <a:schemeClr val="accent1"/>
                </a:solidFill>
              </a:rPr>
              <a:t>Desarrollo del plan de acción de FP y FTP</a:t>
            </a:r>
            <a:r>
              <a:rPr lang="en-GB" dirty="0">
                <a:solidFill>
                  <a:schemeClr val="accent1"/>
                </a:solidFill>
              </a:rPr>
              <a:t>)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Zambia (</a:t>
            </a:r>
            <a:r>
              <a:rPr lang="es-ES" dirty="0">
                <a:solidFill>
                  <a:schemeClr val="accent1"/>
                </a:solidFill>
              </a:rPr>
              <a:t>evaluación de las prioridades ecológicas en un Centro Regional de Formación</a:t>
            </a:r>
            <a:r>
              <a:rPr lang="en-GB" dirty="0">
                <a:solidFill>
                  <a:schemeClr val="accent1"/>
                </a:solidFill>
              </a:rPr>
              <a:t>) </a:t>
            </a:r>
          </a:p>
          <a:p>
            <a:pPr marL="285750" indent="-285750">
              <a:spcBef>
                <a:spcPts val="600"/>
              </a:spcBef>
              <a:buClr>
                <a:schemeClr val="accent2"/>
              </a:buClr>
              <a:buFont typeface="Webdings" panose="05030102010509060703" pitchFamily="18" charset="2"/>
              <a:buChar char="4"/>
            </a:pPr>
            <a:r>
              <a:rPr lang="en-GB" b="1" dirty="0">
                <a:solidFill>
                  <a:schemeClr val="accent1"/>
                </a:solidFill>
              </a:rPr>
              <a:t>Coaching programmes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Cambodia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Thailand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Philippines</a:t>
            </a:r>
          </a:p>
        </p:txBody>
      </p:sp>
      <p:sp>
        <p:nvSpPr>
          <p:cNvPr id="15" name="Rectangle: Rounded Corners 14">
            <a:extLst>
              <a:ext uri="{FF2B5EF4-FFF2-40B4-BE49-F238E27FC236}">
                <a16:creationId xmlns:a16="http://schemas.microsoft.com/office/drawing/2014/main" id="{E323ED25-2972-4AB2-B7DA-2ED5C283A33A}"/>
              </a:ext>
            </a:extLst>
          </p:cNvPr>
          <p:cNvSpPr/>
          <p:nvPr/>
        </p:nvSpPr>
        <p:spPr>
          <a:xfrm>
            <a:off x="6327868" y="2294232"/>
            <a:ext cx="5605463" cy="3929578"/>
          </a:xfrm>
          <a:prstGeom prst="round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3">
            <a:extLst>
              <a:ext uri="{FF2B5EF4-FFF2-40B4-BE49-F238E27FC236}">
                <a16:creationId xmlns:a16="http://schemas.microsoft.com/office/drawing/2014/main" id="{F6DA9AA9-AF45-4792-3D99-1B8352B140F6}"/>
              </a:ext>
            </a:extLst>
          </p:cNvPr>
          <p:cNvSpPr txBox="1">
            <a:spLocks/>
          </p:cNvSpPr>
          <p:nvPr/>
        </p:nvSpPr>
        <p:spPr>
          <a:xfrm>
            <a:off x="6597224" y="2404621"/>
            <a:ext cx="5360400" cy="254717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Opportunities </a:t>
            </a:r>
          </a:p>
          <a:p>
            <a:pPr marL="285750" indent="-285750">
              <a:spcBef>
                <a:spcPts val="600"/>
              </a:spcBef>
              <a:buClr>
                <a:schemeClr val="accent2"/>
              </a:buClr>
              <a:buFont typeface="Webdings" panose="05030102010509060703" pitchFamily="18" charset="2"/>
              <a:buChar char="4"/>
            </a:pPr>
            <a:r>
              <a:rPr lang="es-ES" sz="2000" b="0" dirty="0">
                <a:solidFill>
                  <a:schemeClr val="accent1"/>
                </a:solidFill>
              </a:rPr>
              <a:t>No sólo para una EFTP verde</a:t>
            </a:r>
          </a:p>
          <a:p>
            <a:pPr marL="285750" indent="-285750">
              <a:spcBef>
                <a:spcPts val="600"/>
              </a:spcBef>
              <a:buClr>
                <a:schemeClr val="accent2"/>
              </a:buClr>
              <a:buFont typeface="Webdings" panose="05030102010509060703" pitchFamily="18" charset="2"/>
              <a:buChar char="4"/>
            </a:pPr>
            <a:r>
              <a:rPr lang="es-ES" sz="2000" b="0" dirty="0">
                <a:solidFill>
                  <a:schemeClr val="accent1"/>
                </a:solidFill>
              </a:rPr>
              <a:t>Pero para mejorar las estructuras y los procesos de forma más generalizada</a:t>
            </a:r>
          </a:p>
          <a:p>
            <a:pPr marL="285750" indent="-285750">
              <a:spcBef>
                <a:spcPts val="600"/>
              </a:spcBef>
              <a:buClr>
                <a:schemeClr val="accent2"/>
              </a:buClr>
              <a:buFont typeface="Webdings" panose="05030102010509060703" pitchFamily="18" charset="2"/>
              <a:buChar char="4"/>
            </a:pPr>
            <a:r>
              <a:rPr lang="es-ES" sz="2000" b="0" dirty="0">
                <a:solidFill>
                  <a:schemeClr val="accent1"/>
                </a:solidFill>
              </a:rPr>
              <a:t>Y vincularlo a estrategias más amplias de ecologización social y económica.</a:t>
            </a:r>
          </a:p>
          <a:p>
            <a:pPr marL="285750" indent="-285750">
              <a:spcBef>
                <a:spcPts val="600"/>
              </a:spcBef>
              <a:buClr>
                <a:schemeClr val="accent2"/>
              </a:buClr>
              <a:buFont typeface="Webdings" panose="05030102010509060703" pitchFamily="18" charset="2"/>
              <a:buChar char="4"/>
            </a:pPr>
            <a:r>
              <a:rPr lang="es-ES" sz="2000" b="0" dirty="0">
                <a:solidFill>
                  <a:schemeClr val="accent1"/>
                </a:solidFill>
              </a:rPr>
              <a:t>Orientado tanto al aprendizaje como a la acción</a:t>
            </a:r>
          </a:p>
          <a:p>
            <a:pPr marL="285750" indent="-285750">
              <a:spcBef>
                <a:spcPts val="600"/>
              </a:spcBef>
              <a:buClr>
                <a:schemeClr val="accent2"/>
              </a:buClr>
              <a:buFont typeface="Webdings" panose="05030102010509060703" pitchFamily="18" charset="2"/>
              <a:buChar char="4"/>
            </a:pPr>
            <a:r>
              <a:rPr lang="es-ES" sz="2000" b="0" dirty="0">
                <a:solidFill>
                  <a:schemeClr val="accent1"/>
                </a:solidFill>
              </a:rPr>
              <a:t>Flexibilidad: puede utilizarse solo o con entrenamiento</a:t>
            </a:r>
            <a:endParaRPr lang="en-GB" sz="2000" b="0" dirty="0">
              <a:solidFill>
                <a:schemeClr val="accent1"/>
              </a:solidFill>
            </a:endParaRPr>
          </a:p>
        </p:txBody>
      </p:sp>
    </p:spTree>
    <p:extLst>
      <p:ext uri="{BB962C8B-B14F-4D97-AF65-F5344CB8AC3E}">
        <p14:creationId xmlns:p14="http://schemas.microsoft.com/office/powerpoint/2010/main" val="89980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26" y="1134513"/>
            <a:ext cx="11173236" cy="1058378"/>
          </a:xfrm>
        </p:spPr>
        <p:txBody>
          <a:bodyPr/>
          <a:lstStyle/>
          <a:p>
            <a:r>
              <a:rPr lang="es-ES" sz="2400" dirty="0"/>
              <a:t>Productos y herramientas de conocimiento de la OIT sobre competencias para un futuro más verde</a:t>
            </a:r>
            <a:endParaRPr lang="en-GB" sz="2400" dirty="0"/>
          </a:p>
        </p:txBody>
      </p:sp>
      <p:sp>
        <p:nvSpPr>
          <p:cNvPr id="9" name="Rectangle 8"/>
          <p:cNvSpPr/>
          <p:nvPr/>
        </p:nvSpPr>
        <p:spPr>
          <a:xfrm>
            <a:off x="10850880" y="6252754"/>
            <a:ext cx="1105989" cy="330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1" name="Group 10"/>
          <p:cNvGrpSpPr/>
          <p:nvPr/>
        </p:nvGrpSpPr>
        <p:grpSpPr>
          <a:xfrm>
            <a:off x="391147" y="2075348"/>
            <a:ext cx="3701310" cy="1296134"/>
            <a:chOff x="2510326" y="2028091"/>
            <a:chExt cx="3585673" cy="1701801"/>
          </a:xfrm>
          <a:solidFill>
            <a:srgbClr val="FAB4D9"/>
          </a:solidFill>
        </p:grpSpPr>
        <p:sp>
          <p:nvSpPr>
            <p:cNvPr id="12" name="Round Same Side Corner Rectangle 11">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 name="Round Same Side Corner Rectangle 12">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4" name="Subtitle 2">
              <a:extLst>
                <a:ext uri="{FF2B5EF4-FFF2-40B4-BE49-F238E27FC236}">
                  <a16:creationId xmlns:a16="http://schemas.microsoft.com/office/drawing/2014/main" id="{66710E77-BC64-7C42-B73E-081F74AEA099}"/>
                </a:ext>
              </a:extLst>
            </p:cNvPr>
            <p:cNvSpPr txBox="1">
              <a:spLocks/>
            </p:cNvSpPr>
            <p:nvPr/>
          </p:nvSpPr>
          <p:spPr>
            <a:xfrm>
              <a:off x="2793243" y="2363756"/>
              <a:ext cx="1736420" cy="1353752"/>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6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Capacidades para un futuro más verde: Una visión global</a:t>
              </a:r>
              <a:endParaRPr kumimoji="0" lang="en-GB" sz="16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grpSp>
        <p:nvGrpSpPr>
          <p:cNvPr id="15" name="Group 14"/>
          <p:cNvGrpSpPr/>
          <p:nvPr/>
        </p:nvGrpSpPr>
        <p:grpSpPr>
          <a:xfrm>
            <a:off x="391147" y="3798828"/>
            <a:ext cx="3701311" cy="1296134"/>
            <a:chOff x="2510326" y="2028091"/>
            <a:chExt cx="3585673" cy="1701801"/>
          </a:xfrm>
          <a:solidFill>
            <a:srgbClr val="FAB4D9"/>
          </a:solidFill>
        </p:grpSpPr>
        <p:sp>
          <p:nvSpPr>
            <p:cNvPr id="16" name="Round Same Side Corner Rectangle 15">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7" name="Round Same Side Corner Rectangle 16">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 name="Subtitle 2">
              <a:extLst>
                <a:ext uri="{FF2B5EF4-FFF2-40B4-BE49-F238E27FC236}">
                  <a16:creationId xmlns:a16="http://schemas.microsoft.com/office/drawing/2014/main" id="{66710E77-BC64-7C42-B73E-081F74AEA099}"/>
                </a:ext>
              </a:extLst>
            </p:cNvPr>
            <p:cNvSpPr txBox="1">
              <a:spLocks/>
            </p:cNvSpPr>
            <p:nvPr/>
          </p:nvSpPr>
          <p:spPr>
            <a:xfrm>
              <a:off x="2759035" y="2173204"/>
              <a:ext cx="1836673" cy="1353752"/>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600" b="0" i="0" u="none" strike="noStrike" kern="1200" cap="none" spc="0" normalizeH="0" baseline="0" noProof="0" dirty="0">
                  <a:ln>
                    <a:noFill/>
                  </a:ln>
                  <a:solidFill>
                    <a:srgbClr val="3333CC"/>
                  </a:solidFill>
                  <a:effectLst/>
                  <a:uLnTx/>
                  <a:uFillTx/>
                  <a:latin typeface="Overpass" panose="00000500000000000000" pitchFamily="2" charset="0"/>
                  <a:ea typeface="+mn-ea"/>
                </a:rPr>
                <a:t>Cualificaciones para empleos verdes: Una visión global</a:t>
              </a:r>
              <a:endPar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grpSp>
        <p:nvGrpSpPr>
          <p:cNvPr id="19" name="Group 18"/>
          <p:cNvGrpSpPr/>
          <p:nvPr/>
        </p:nvGrpSpPr>
        <p:grpSpPr>
          <a:xfrm>
            <a:off x="4364623" y="3774771"/>
            <a:ext cx="3586387" cy="1296134"/>
            <a:chOff x="2510326" y="2028091"/>
            <a:chExt cx="3585673" cy="1701800"/>
          </a:xfrm>
          <a:solidFill>
            <a:srgbClr val="FAB4D9"/>
          </a:solidFill>
        </p:grpSpPr>
        <p:sp>
          <p:nvSpPr>
            <p:cNvPr id="20" name="Round Same Side Corner Rectangle 19">
              <a:extLst>
                <a:ext uri="{FF2B5EF4-FFF2-40B4-BE49-F238E27FC236}">
                  <a16:creationId xmlns:a16="http://schemas.microsoft.com/office/drawing/2014/main" id="{ECFD3062-C932-BD44-8642-3F22833E1A2D}"/>
                </a:ext>
              </a:extLst>
            </p:cNvPr>
            <p:cNvSpPr/>
            <p:nvPr/>
          </p:nvSpPr>
          <p:spPr>
            <a:xfrm rot="16200000">
              <a:off x="3032615" y="1505804"/>
              <a:ext cx="1701798"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1" name="Round Same Side Corner Rectangle 20">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2" name="Subtitle 2">
              <a:extLst>
                <a:ext uri="{FF2B5EF4-FFF2-40B4-BE49-F238E27FC236}">
                  <a16:creationId xmlns:a16="http://schemas.microsoft.com/office/drawing/2014/main" id="{66710E77-BC64-7C42-B73E-081F74AEA099}"/>
                </a:ext>
              </a:extLst>
            </p:cNvPr>
            <p:cNvSpPr txBox="1">
              <a:spLocks/>
            </p:cNvSpPr>
            <p:nvPr/>
          </p:nvSpPr>
          <p:spPr>
            <a:xfrm>
              <a:off x="2694220" y="2077649"/>
              <a:ext cx="2305012" cy="1579208"/>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s-ES" sz="1600" b="0" i="0" u="none" strike="noStrike" kern="1200" cap="none" spc="0" normalizeH="0" baseline="0" noProof="0" dirty="0">
                  <a:ln>
                    <a:noFill/>
                  </a:ln>
                  <a:solidFill>
                    <a:srgbClr val="960A55"/>
                  </a:solidFill>
                  <a:effectLst/>
                  <a:uLnTx/>
                  <a:uFillTx/>
                  <a:latin typeface="Overpass" panose="00000500000000000000" pitchFamily="2" charset="0"/>
                  <a:ea typeface="+mn-ea"/>
                </a:rPr>
                <a:t>Informe político: Retos y factores propicios para lograr una transición justa</a:t>
              </a:r>
              <a:endParaRPr kumimoji="0" lang="en-GB" sz="1600" b="1" i="0" u="none" strike="noStrike" kern="1200" cap="none" spc="0" normalizeH="0" baseline="0" noProof="0" dirty="0">
                <a:ln>
                  <a:noFill/>
                </a:ln>
                <a:solidFill>
                  <a:srgbClr val="3333CC"/>
                </a:solidFill>
                <a:effectLst/>
                <a:uLnTx/>
                <a:uFillTx/>
                <a:latin typeface="Overpass" panose="00000500000000000000" pitchFamily="2" charset="0"/>
                <a:ea typeface="+mn-ea"/>
              </a:endParaRPr>
            </a:p>
          </p:txBody>
        </p:sp>
      </p:grpSp>
      <p:grpSp>
        <p:nvGrpSpPr>
          <p:cNvPr id="23" name="Group 22"/>
          <p:cNvGrpSpPr/>
          <p:nvPr/>
        </p:nvGrpSpPr>
        <p:grpSpPr>
          <a:xfrm>
            <a:off x="4359684" y="2075347"/>
            <a:ext cx="3586386" cy="1306827"/>
            <a:chOff x="2510326" y="2028091"/>
            <a:chExt cx="3585673" cy="1715841"/>
          </a:xfrm>
          <a:solidFill>
            <a:srgbClr val="FAB4D9"/>
          </a:solidFill>
        </p:grpSpPr>
        <p:sp>
          <p:nvSpPr>
            <p:cNvPr id="24" name="Round Same Side Corner Rectangle 23">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5" name="Round Same Side Corner Rectangle 24">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6" name="Subtitle 2">
              <a:extLst>
                <a:ext uri="{FF2B5EF4-FFF2-40B4-BE49-F238E27FC236}">
                  <a16:creationId xmlns:a16="http://schemas.microsoft.com/office/drawing/2014/main" id="{66710E77-BC64-7C42-B73E-081F74AEA099}"/>
                </a:ext>
              </a:extLst>
            </p:cNvPr>
            <p:cNvSpPr txBox="1">
              <a:spLocks/>
            </p:cNvSpPr>
            <p:nvPr/>
          </p:nvSpPr>
          <p:spPr>
            <a:xfrm>
              <a:off x="2747052" y="2066895"/>
              <a:ext cx="2222457" cy="1677037"/>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600" b="0" i="0" u="none" strike="noStrike" kern="1200" cap="none" spc="0" normalizeH="0" baseline="0" noProof="0" dirty="0">
                  <a:ln>
                    <a:noFill/>
                  </a:ln>
                  <a:solidFill>
                    <a:srgbClr val="3333CC"/>
                  </a:solidFill>
                  <a:effectLst/>
                  <a:uLnTx/>
                  <a:uFillTx/>
                  <a:latin typeface="Overpass" panose="00000500000000000000" pitchFamily="2" charset="0"/>
                  <a:ea typeface="+mn-ea"/>
                </a:rPr>
                <a:t>Anticipar las necesidades de cualificación para los empleos verdes: Guía práctica</a:t>
              </a:r>
              <a:endParaRPr kumimoji="0" lang="en-GB" sz="1600" b="0" i="0" u="none" strike="noStrike" kern="1200" cap="none" spc="0" normalizeH="0" baseline="0" noProof="0" dirty="0">
                <a:ln>
                  <a:noFill/>
                </a:ln>
                <a:solidFill>
                  <a:srgbClr val="3333CC"/>
                </a:solidFill>
                <a:effectLst/>
                <a:uLnTx/>
                <a:uFillTx/>
                <a:latin typeface="Overpass" panose="00000500000000000000" pitchFamily="2" charset="0"/>
                <a:ea typeface="+mn-ea"/>
              </a:endParaRPr>
            </a:p>
          </p:txBody>
        </p:sp>
      </p:grpSp>
      <p:grpSp>
        <p:nvGrpSpPr>
          <p:cNvPr id="27" name="Group 26"/>
          <p:cNvGrpSpPr/>
          <p:nvPr/>
        </p:nvGrpSpPr>
        <p:grpSpPr>
          <a:xfrm>
            <a:off x="8204344" y="2075346"/>
            <a:ext cx="3459430" cy="1553565"/>
            <a:chOff x="2472776" y="2028091"/>
            <a:chExt cx="3623223" cy="2039803"/>
          </a:xfrm>
          <a:solidFill>
            <a:srgbClr val="FAB4D9"/>
          </a:solidFill>
        </p:grpSpPr>
        <p:sp>
          <p:nvSpPr>
            <p:cNvPr id="28" name="Round Same Side Corner Rectangle 27">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9" name="Round Same Side Corner Rectangle 28">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0" name="Subtitle 2">
              <a:extLst>
                <a:ext uri="{FF2B5EF4-FFF2-40B4-BE49-F238E27FC236}">
                  <a16:creationId xmlns:a16="http://schemas.microsoft.com/office/drawing/2014/main" id="{66710E77-BC64-7C42-B73E-081F74AEA099}"/>
                </a:ext>
              </a:extLst>
            </p:cNvPr>
            <p:cNvSpPr txBox="1">
              <a:spLocks/>
            </p:cNvSpPr>
            <p:nvPr/>
          </p:nvSpPr>
          <p:spPr>
            <a:xfrm>
              <a:off x="2472776" y="2067574"/>
              <a:ext cx="2374523" cy="2000320"/>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Necesidades de cualificaciones y ocupaciones en el sector de las energías renovables</a:t>
              </a:r>
            </a:p>
            <a:p>
              <a:pPr marL="0" marR="0" lvl="0" indent="0" algn="l" defTabSz="1087636"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Necesidades de cualificaciones y ocupaciones en la construcción verde</a:t>
              </a:r>
              <a:endPar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a:p>
              <a:pPr marL="0" marR="0" lvl="0" indent="0" algn="l" defTabSz="1087636"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grpSp>
        <p:nvGrpSpPr>
          <p:cNvPr id="31" name="Group 30"/>
          <p:cNvGrpSpPr/>
          <p:nvPr/>
        </p:nvGrpSpPr>
        <p:grpSpPr>
          <a:xfrm>
            <a:off x="8223175" y="3792901"/>
            <a:ext cx="3440599" cy="1338828"/>
            <a:chOff x="2510326" y="2020311"/>
            <a:chExt cx="3585673" cy="1757858"/>
          </a:xfrm>
          <a:solidFill>
            <a:srgbClr val="FAB4D9"/>
          </a:solidFill>
        </p:grpSpPr>
        <p:sp>
          <p:nvSpPr>
            <p:cNvPr id="32" name="Round Same Side Corner Rectangle 31">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3" name="Round Same Side Corner Rectangle 32">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4" name="Subtitle 2">
              <a:extLst>
                <a:ext uri="{FF2B5EF4-FFF2-40B4-BE49-F238E27FC236}">
                  <a16:creationId xmlns:a16="http://schemas.microsoft.com/office/drawing/2014/main" id="{66710E77-BC64-7C42-B73E-081F74AEA099}"/>
                </a:ext>
              </a:extLst>
            </p:cNvPr>
            <p:cNvSpPr txBox="1">
              <a:spLocks/>
            </p:cNvSpPr>
            <p:nvPr/>
          </p:nvSpPr>
          <p:spPr>
            <a:xfrm>
              <a:off x="2546219" y="2020311"/>
              <a:ext cx="2589069" cy="1757858"/>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400" b="0" i="0" u="none" strike="noStrike" kern="1200" cap="none" spc="0" normalizeH="0" baseline="0" noProof="0" dirty="0">
                  <a:ln>
                    <a:noFill/>
                  </a:ln>
                  <a:solidFill>
                    <a:srgbClr val="3333CC"/>
                  </a:solidFill>
                  <a:effectLst/>
                  <a:uLnTx/>
                  <a:uFillTx/>
                  <a:latin typeface="Overpass" panose="00000500000000000000" pitchFamily="2" charset="0"/>
                  <a:ea typeface="+mn-ea"/>
                </a:rPr>
                <a:t>Análisis comparativo de los métodos de identificación de las necesidades de cualificaciones en el mercado laboral en la transición a la economía </a:t>
              </a:r>
              <a:r>
                <a:rPr kumimoji="0" lang="es-ES" sz="1400" b="0" i="0" u="none" strike="noStrike" kern="1200" cap="none" spc="0" normalizeH="0" baseline="0" noProof="0" dirty="0" err="1">
                  <a:ln>
                    <a:noFill/>
                  </a:ln>
                  <a:solidFill>
                    <a:srgbClr val="3333CC"/>
                  </a:solidFill>
                  <a:effectLst/>
                  <a:uLnTx/>
                  <a:uFillTx/>
                  <a:latin typeface="Overpass" panose="00000500000000000000" pitchFamily="2" charset="0"/>
                  <a:ea typeface="+mn-ea"/>
                </a:rPr>
                <a:t>hipocarbónica</a:t>
              </a:r>
              <a:endParaRPr kumimoji="0" lang="en-GB" sz="1400" b="1"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784" y="2214349"/>
            <a:ext cx="927730" cy="1058378"/>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132" y="3909350"/>
            <a:ext cx="935382" cy="1105931"/>
          </a:xfrm>
          <a:prstGeom prst="rect">
            <a:avLst/>
          </a:prstGeom>
        </p:spPr>
      </p:pic>
      <p:pic>
        <p:nvPicPr>
          <p:cNvPr id="37" name="Content Placeholder 4"/>
          <p:cNvPicPr>
            <a:picLocks noChangeAspect="1"/>
          </p:cNvPicPr>
          <p:nvPr/>
        </p:nvPicPr>
        <p:blipFill>
          <a:blip r:embed="rId5"/>
          <a:stretch>
            <a:fillRect/>
          </a:stretch>
        </p:blipFill>
        <p:spPr>
          <a:xfrm>
            <a:off x="6802074" y="2184235"/>
            <a:ext cx="792449" cy="1103190"/>
          </a:xfrm>
          <a:prstGeom prst="rect">
            <a:avLst/>
          </a:prstGeom>
        </p:spPr>
      </p:pic>
      <p:pic>
        <p:nvPicPr>
          <p:cNvPr id="38" name="Picture 37"/>
          <p:cNvPicPr>
            <a:picLocks noChangeAspect="1"/>
          </p:cNvPicPr>
          <p:nvPr/>
        </p:nvPicPr>
        <p:blipFill>
          <a:blip r:embed="rId6"/>
          <a:stretch>
            <a:fillRect/>
          </a:stretch>
        </p:blipFill>
        <p:spPr>
          <a:xfrm>
            <a:off x="6807706" y="3925364"/>
            <a:ext cx="778676" cy="994948"/>
          </a:xfrm>
          <a:prstGeom prst="rect">
            <a:avLst/>
          </a:prstGeom>
        </p:spPr>
      </p:pic>
      <p:pic>
        <p:nvPicPr>
          <p:cNvPr id="39" name="Picture 38"/>
          <p:cNvPicPr>
            <a:picLocks noChangeAspect="1"/>
          </p:cNvPicPr>
          <p:nvPr/>
        </p:nvPicPr>
        <p:blipFill>
          <a:blip r:embed="rId7"/>
          <a:stretch>
            <a:fillRect/>
          </a:stretch>
        </p:blipFill>
        <p:spPr>
          <a:xfrm>
            <a:off x="10074233" y="2186767"/>
            <a:ext cx="734277" cy="1102421"/>
          </a:xfrm>
          <a:prstGeom prst="rect">
            <a:avLst/>
          </a:prstGeom>
        </p:spPr>
      </p:pic>
      <p:pic>
        <p:nvPicPr>
          <p:cNvPr id="40" name="Picture 39"/>
          <p:cNvPicPr>
            <a:picLocks noChangeAspect="1"/>
          </p:cNvPicPr>
          <p:nvPr/>
        </p:nvPicPr>
        <p:blipFill>
          <a:blip r:embed="rId8"/>
          <a:stretch>
            <a:fillRect/>
          </a:stretch>
        </p:blipFill>
        <p:spPr>
          <a:xfrm>
            <a:off x="10808511" y="2181879"/>
            <a:ext cx="671083" cy="1083065"/>
          </a:xfrm>
          <a:prstGeom prst="rect">
            <a:avLst/>
          </a:prstGeom>
        </p:spPr>
      </p:pic>
      <p:pic>
        <p:nvPicPr>
          <p:cNvPr id="41" name="Picture 40"/>
          <p:cNvPicPr>
            <a:picLocks noChangeAspect="1"/>
          </p:cNvPicPr>
          <p:nvPr/>
        </p:nvPicPr>
        <p:blipFill>
          <a:blip r:embed="rId9"/>
          <a:stretch>
            <a:fillRect/>
          </a:stretch>
        </p:blipFill>
        <p:spPr>
          <a:xfrm>
            <a:off x="10571557" y="3926850"/>
            <a:ext cx="932180" cy="1058964"/>
          </a:xfrm>
          <a:prstGeom prst="rect">
            <a:avLst/>
          </a:prstGeom>
        </p:spPr>
      </p:pic>
      <p:sp>
        <p:nvSpPr>
          <p:cNvPr id="42" name="Title 1"/>
          <p:cNvSpPr txBox="1">
            <a:spLocks/>
          </p:cNvSpPr>
          <p:nvPr/>
        </p:nvSpPr>
        <p:spPr>
          <a:xfrm>
            <a:off x="8212867" y="4729265"/>
            <a:ext cx="2774362" cy="1245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Arial" panose="020B0604020202020204"/>
                <a:ea typeface="+mj-ea"/>
                <a:cs typeface="+mj-cs"/>
              </a:rPr>
              <a:t>Para mas </a:t>
            </a:r>
            <a:r>
              <a:rPr kumimoji="0" lang="en-GB" sz="1600" b="1" i="0" u="none" strike="noStrike" kern="1200" cap="none" spc="0" normalizeH="0" baseline="0" noProof="0" dirty="0" err="1">
                <a:ln>
                  <a:noFill/>
                </a:ln>
                <a:solidFill>
                  <a:srgbClr val="FF0000"/>
                </a:solidFill>
                <a:effectLst/>
                <a:uLnTx/>
                <a:uFillTx/>
                <a:latin typeface="Arial" panose="020B0604020202020204"/>
                <a:ea typeface="+mj-ea"/>
                <a:cs typeface="+mj-cs"/>
              </a:rPr>
              <a:t>información</a:t>
            </a:r>
            <a:r>
              <a:rPr kumimoji="0" lang="en-GB" sz="1600" b="1" i="0" u="none" strike="noStrike" kern="1200" cap="none" spc="0" normalizeH="0" baseline="0" noProof="0" dirty="0">
                <a:ln>
                  <a:noFill/>
                </a:ln>
                <a:solidFill>
                  <a:srgbClr val="FF0000"/>
                </a:solidFill>
                <a:effectLst/>
                <a:uLnTx/>
                <a:uFillTx/>
                <a:latin typeface="Arial" panose="020B0604020202020204"/>
                <a:ea typeface="+mj-ea"/>
                <a:cs typeface="+mj-cs"/>
              </a:rPr>
              <a:t>: </a:t>
            </a:r>
          </a:p>
        </p:txBody>
      </p:sp>
      <p:sp>
        <p:nvSpPr>
          <p:cNvPr id="43" name="Content Placeholder 2"/>
          <p:cNvSpPr txBox="1">
            <a:spLocks/>
          </p:cNvSpPr>
          <p:nvPr/>
        </p:nvSpPr>
        <p:spPr>
          <a:xfrm>
            <a:off x="8223175" y="5522306"/>
            <a:ext cx="3834205" cy="1296133"/>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fr-CH" sz="1400" b="1" dirty="0">
                <a:solidFill>
                  <a:srgbClr val="230050"/>
                </a:solidFill>
                <a:latin typeface="Arial" panose="020B0604020202020204"/>
              </a:rPr>
              <a:t>skills@ilo.org</a:t>
            </a:r>
            <a:endParaRPr kumimoji="0" lang="fr-CH" sz="14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0" marR="0" lvl="1" indent="0"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30050"/>
                </a:solidFill>
                <a:effectLst/>
                <a:uLnTx/>
                <a:uFillTx/>
                <a:latin typeface="Arial" panose="020B0604020202020204"/>
                <a:ea typeface="+mn-ea"/>
                <a:cs typeface="+mn-cs"/>
                <a:hlinkClick r:id="rId10"/>
              </a:rPr>
              <a:t>ILO SKILLS - https://www.ilo.org/skills</a:t>
            </a:r>
            <a:endParaRPr kumimoji="0" lang="en-GB" sz="14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0" marR="0" lvl="1" indent="0"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200" b="1" i="0" u="sng" strike="noStrike" kern="1200" cap="none" spc="0" normalizeH="0" baseline="0" noProof="0" dirty="0">
                <a:ln>
                  <a:noFill/>
                </a:ln>
                <a:solidFill>
                  <a:srgbClr val="230050"/>
                </a:solidFill>
                <a:effectLst/>
                <a:uLnTx/>
                <a:uFillTx/>
                <a:latin typeface="Arial" panose="020B0604020202020204"/>
                <a:ea typeface="+mn-ea"/>
                <a:cs typeface="+mn-cs"/>
              </a:rPr>
              <a:t>Global KSP - https://www.skillsforemployment.org/skpEng</a:t>
            </a:r>
          </a:p>
        </p:txBody>
      </p:sp>
      <p:grpSp>
        <p:nvGrpSpPr>
          <p:cNvPr id="44" name="Group 43">
            <a:extLst>
              <a:ext uri="{FF2B5EF4-FFF2-40B4-BE49-F238E27FC236}">
                <a16:creationId xmlns:a16="http://schemas.microsoft.com/office/drawing/2014/main" id="{FDC61775-4867-499D-AC71-C76698BCE839}"/>
              </a:ext>
            </a:extLst>
          </p:cNvPr>
          <p:cNvGrpSpPr/>
          <p:nvPr/>
        </p:nvGrpSpPr>
        <p:grpSpPr>
          <a:xfrm>
            <a:off x="391147" y="5345562"/>
            <a:ext cx="3701310" cy="1296134"/>
            <a:chOff x="2510326" y="2028091"/>
            <a:chExt cx="3585673" cy="1701801"/>
          </a:xfrm>
          <a:solidFill>
            <a:srgbClr val="FAB4D9"/>
          </a:solidFill>
        </p:grpSpPr>
        <p:sp>
          <p:nvSpPr>
            <p:cNvPr id="45" name="Round Same Side Corner Rectangle 11">
              <a:extLst>
                <a:ext uri="{FF2B5EF4-FFF2-40B4-BE49-F238E27FC236}">
                  <a16:creationId xmlns:a16="http://schemas.microsoft.com/office/drawing/2014/main" id="{A06234B8-5EDF-4223-BEEC-074F0C711F9C}"/>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6" name="Round Same Side Corner Rectangle 12">
              <a:extLst>
                <a:ext uri="{FF2B5EF4-FFF2-40B4-BE49-F238E27FC236}">
                  <a16:creationId xmlns:a16="http://schemas.microsoft.com/office/drawing/2014/main" id="{FC175A80-7BAF-4A3B-AE32-F30D72ED417B}"/>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7" name="Subtitle 2">
              <a:extLst>
                <a:ext uri="{FF2B5EF4-FFF2-40B4-BE49-F238E27FC236}">
                  <a16:creationId xmlns:a16="http://schemas.microsoft.com/office/drawing/2014/main" id="{2EEA6409-F93F-4EF7-90CF-EEC566AE6EE4}"/>
                </a:ext>
              </a:extLst>
            </p:cNvPr>
            <p:cNvSpPr txBox="1">
              <a:spLocks/>
            </p:cNvSpPr>
            <p:nvPr/>
          </p:nvSpPr>
          <p:spPr>
            <a:xfrm>
              <a:off x="2621535" y="2036851"/>
              <a:ext cx="2124904" cy="1677037"/>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6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Una EFTP más verde y el desarrollo de competencias: Una herramienta de orientación práctica</a:t>
              </a:r>
              <a:endParaRPr kumimoji="0" lang="en-GB" sz="16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pic>
        <p:nvPicPr>
          <p:cNvPr id="48" name="Picture 47">
            <a:extLst>
              <a:ext uri="{FF2B5EF4-FFF2-40B4-BE49-F238E27FC236}">
                <a16:creationId xmlns:a16="http://schemas.microsoft.com/office/drawing/2014/main" id="{294AD63C-7B3B-41EC-904E-994B846CF895}"/>
              </a:ext>
            </a:extLst>
          </p:cNvPr>
          <p:cNvPicPr>
            <a:picLocks noChangeAspect="1"/>
          </p:cNvPicPr>
          <p:nvPr/>
        </p:nvPicPr>
        <p:blipFill>
          <a:blip r:embed="rId11"/>
          <a:stretch>
            <a:fillRect/>
          </a:stretch>
        </p:blipFill>
        <p:spPr>
          <a:xfrm>
            <a:off x="2756063" y="5413609"/>
            <a:ext cx="918451" cy="1160037"/>
          </a:xfrm>
          <a:prstGeom prst="rect">
            <a:avLst/>
          </a:prstGeom>
        </p:spPr>
      </p:pic>
      <p:grpSp>
        <p:nvGrpSpPr>
          <p:cNvPr id="49" name="Group 48">
            <a:extLst>
              <a:ext uri="{FF2B5EF4-FFF2-40B4-BE49-F238E27FC236}">
                <a16:creationId xmlns:a16="http://schemas.microsoft.com/office/drawing/2014/main" id="{95AF1054-EDFD-49D7-8E15-435156A0CB2D}"/>
              </a:ext>
            </a:extLst>
          </p:cNvPr>
          <p:cNvGrpSpPr/>
          <p:nvPr/>
        </p:nvGrpSpPr>
        <p:grpSpPr>
          <a:xfrm>
            <a:off x="4356389" y="5296373"/>
            <a:ext cx="3594621" cy="1308074"/>
            <a:chOff x="2510326" y="2012414"/>
            <a:chExt cx="3585673" cy="1717478"/>
          </a:xfrm>
          <a:solidFill>
            <a:srgbClr val="FAB4D9"/>
          </a:solidFill>
        </p:grpSpPr>
        <p:sp>
          <p:nvSpPr>
            <p:cNvPr id="50" name="Round Same Side Corner Rectangle 15">
              <a:extLst>
                <a:ext uri="{FF2B5EF4-FFF2-40B4-BE49-F238E27FC236}">
                  <a16:creationId xmlns:a16="http://schemas.microsoft.com/office/drawing/2014/main" id="{210FD5FA-F930-4520-BCE6-7A08B0E10210}"/>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1" name="Round Same Side Corner Rectangle 16">
              <a:extLst>
                <a:ext uri="{FF2B5EF4-FFF2-40B4-BE49-F238E27FC236}">
                  <a16:creationId xmlns:a16="http://schemas.microsoft.com/office/drawing/2014/main" id="{BD24C6BC-2E13-4AE6-944A-001D7E3D0526}"/>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2" name="Subtitle 2">
              <a:extLst>
                <a:ext uri="{FF2B5EF4-FFF2-40B4-BE49-F238E27FC236}">
                  <a16:creationId xmlns:a16="http://schemas.microsoft.com/office/drawing/2014/main" id="{A05116DC-86D5-417B-BE04-524172F54D0A}"/>
                </a:ext>
              </a:extLst>
            </p:cNvPr>
            <p:cNvSpPr txBox="1">
              <a:spLocks/>
            </p:cNvSpPr>
            <p:nvPr/>
          </p:nvSpPr>
          <p:spPr>
            <a:xfrm>
              <a:off x="2643325" y="2012414"/>
              <a:ext cx="2358964" cy="1677037"/>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s-ES" sz="1600" b="0" i="0" u="none" strike="noStrike" kern="1200" cap="none" spc="0" normalizeH="0" baseline="0" noProof="0" dirty="0">
                  <a:ln>
                    <a:noFill/>
                  </a:ln>
                  <a:solidFill>
                    <a:srgbClr val="3333CC"/>
                  </a:solidFill>
                  <a:effectLst/>
                  <a:uLnTx/>
                  <a:uFillTx/>
                  <a:latin typeface="Overpass" panose="00000500000000000000" pitchFamily="2" charset="0"/>
                  <a:ea typeface="+mn-ea"/>
                </a:rPr>
                <a:t>Informe de Política de Transición Justa: Desarrollo de competencias para una transición justa</a:t>
              </a:r>
              <a:endPar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pic>
        <p:nvPicPr>
          <p:cNvPr id="4" name="Picture 3">
            <a:extLst>
              <a:ext uri="{FF2B5EF4-FFF2-40B4-BE49-F238E27FC236}">
                <a16:creationId xmlns:a16="http://schemas.microsoft.com/office/drawing/2014/main" id="{B39D90D7-C7DC-4341-991B-C15CE6A97EE3}"/>
              </a:ext>
            </a:extLst>
          </p:cNvPr>
          <p:cNvPicPr>
            <a:picLocks noChangeAspect="1"/>
          </p:cNvPicPr>
          <p:nvPr/>
        </p:nvPicPr>
        <p:blipFill>
          <a:blip r:embed="rId12"/>
          <a:stretch>
            <a:fillRect/>
          </a:stretch>
        </p:blipFill>
        <p:spPr>
          <a:xfrm>
            <a:off x="6858100" y="5413609"/>
            <a:ext cx="854400" cy="1123189"/>
          </a:xfrm>
          <a:prstGeom prst="rect">
            <a:avLst/>
          </a:prstGeom>
        </p:spPr>
      </p:pic>
    </p:spTree>
    <p:extLst>
      <p:ext uri="{BB962C8B-B14F-4D97-AF65-F5344CB8AC3E}">
        <p14:creationId xmlns:p14="http://schemas.microsoft.com/office/powerpoint/2010/main" val="321578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5752-3AEA-4604-961F-3ACEE12D3F8C}"/>
              </a:ext>
            </a:extLst>
          </p:cNvPr>
          <p:cNvSpPr>
            <a:spLocks noGrp="1"/>
          </p:cNvSpPr>
          <p:nvPr>
            <p:ph type="title"/>
          </p:nvPr>
        </p:nvSpPr>
        <p:spPr/>
        <p:txBody>
          <a:bodyPr/>
          <a:lstStyle/>
          <a:p>
            <a:pPr algn="ctr"/>
            <a:r>
              <a:rPr lang="en-GB" dirty="0" err="1">
                <a:latin typeface="Overpass" panose="00000500000000000000" pitchFamily="2" charset="0"/>
              </a:rPr>
              <a:t>Muchas</a:t>
            </a:r>
            <a:r>
              <a:rPr lang="en-GB">
                <a:latin typeface="Overpass" panose="00000500000000000000" pitchFamily="2" charset="0"/>
              </a:rPr>
              <a:t> gracias!</a:t>
            </a:r>
            <a:endParaRPr lang="en-GB" dirty="0">
              <a:latin typeface="Overpass" panose="00000500000000000000" pitchFamily="2" charset="0"/>
            </a:endParaRPr>
          </a:p>
        </p:txBody>
      </p:sp>
      <p:sp>
        <p:nvSpPr>
          <p:cNvPr id="3" name="Content Placeholder 2">
            <a:extLst>
              <a:ext uri="{FF2B5EF4-FFF2-40B4-BE49-F238E27FC236}">
                <a16:creationId xmlns:a16="http://schemas.microsoft.com/office/drawing/2014/main" id="{B99159CF-FA32-4C63-A650-04683C926ED4}"/>
              </a:ext>
            </a:extLst>
          </p:cNvPr>
          <p:cNvSpPr>
            <a:spLocks noGrp="1"/>
          </p:cNvSpPr>
          <p:nvPr>
            <p:ph sz="half" idx="1"/>
          </p:nvPr>
        </p:nvSpPr>
        <p:spPr>
          <a:xfrm>
            <a:off x="490538" y="2250531"/>
            <a:ext cx="10831583" cy="3733623"/>
          </a:xfrm>
        </p:spPr>
        <p:txBody>
          <a:bodyPr/>
          <a:lstStyle/>
          <a:p>
            <a:pPr algn="ctr"/>
            <a:r>
              <a:rPr lang="en-US" sz="2000" dirty="0">
                <a:solidFill>
                  <a:schemeClr val="tx2"/>
                </a:solidFill>
                <a:latin typeface="Overpass" panose="00000500000000000000" pitchFamily="2" charset="0"/>
              </a:rPr>
              <a:t>Srinivas Reddy B</a:t>
            </a:r>
          </a:p>
          <a:p>
            <a:pPr algn="ctr"/>
            <a:r>
              <a:rPr lang="en-US" sz="2000" dirty="0">
                <a:solidFill>
                  <a:schemeClr val="tx2"/>
                </a:solidFill>
                <a:latin typeface="Overpass" panose="00000500000000000000" pitchFamily="2" charset="0"/>
              </a:rPr>
              <a:t>Chief of SKILLS Branch</a:t>
            </a:r>
          </a:p>
          <a:p>
            <a:pPr algn="ctr"/>
            <a:r>
              <a:rPr lang="en-US" sz="2000" dirty="0">
                <a:solidFill>
                  <a:schemeClr val="tx2"/>
                </a:solidFill>
                <a:latin typeface="Overpass" panose="00000500000000000000" pitchFamily="2" charset="0"/>
              </a:rPr>
              <a:t>ILO Geneva</a:t>
            </a:r>
          </a:p>
          <a:p>
            <a:pPr algn="ctr"/>
            <a:r>
              <a:rPr lang="en-US" sz="2000" dirty="0">
                <a:solidFill>
                  <a:schemeClr val="tx2"/>
                </a:solidFill>
                <a:latin typeface="Overpass" panose="00000500000000000000" pitchFamily="2" charset="0"/>
              </a:rPr>
              <a:t>reddy@ilo.org</a:t>
            </a:r>
            <a:endParaRPr lang="en-GB" sz="2000" dirty="0">
              <a:solidFill>
                <a:schemeClr val="tx2"/>
              </a:solidFill>
              <a:latin typeface="Overpass" panose="00000500000000000000" pitchFamily="2" charset="0"/>
            </a:endParaRPr>
          </a:p>
        </p:txBody>
      </p:sp>
      <p:sp>
        <p:nvSpPr>
          <p:cNvPr id="5" name="Date Placeholder 4">
            <a:extLst>
              <a:ext uri="{FF2B5EF4-FFF2-40B4-BE49-F238E27FC236}">
                <a16:creationId xmlns:a16="http://schemas.microsoft.com/office/drawing/2014/main" id="{B5F45E2F-BFC3-414B-8A61-68335D7610E6}"/>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235DA0AB-AFD5-49A7-B9CC-79D17E061F47}"/>
              </a:ext>
            </a:extLst>
          </p:cNvPr>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173463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5752-3AEA-4604-961F-3ACEE12D3F8C}"/>
              </a:ext>
            </a:extLst>
          </p:cNvPr>
          <p:cNvSpPr>
            <a:spLocks noGrp="1"/>
          </p:cNvSpPr>
          <p:nvPr>
            <p:ph type="title"/>
          </p:nvPr>
        </p:nvSpPr>
        <p:spPr/>
        <p:txBody>
          <a:bodyPr/>
          <a:lstStyle/>
          <a:p>
            <a:r>
              <a:rPr lang="en-GB" dirty="0" err="1">
                <a:latin typeface="Overpass" panose="00000500000000000000" pitchFamily="2" charset="0"/>
              </a:rPr>
              <a:t>Objetivo</a:t>
            </a:r>
            <a:r>
              <a:rPr lang="en-GB" dirty="0">
                <a:latin typeface="Overpass" panose="00000500000000000000" pitchFamily="2" charset="0"/>
              </a:rPr>
              <a:t> y </a:t>
            </a:r>
            <a:r>
              <a:rPr lang="en-GB" dirty="0" err="1">
                <a:latin typeface="Overpass" panose="00000500000000000000" pitchFamily="2" charset="0"/>
              </a:rPr>
              <a:t>estructura</a:t>
            </a:r>
            <a:endParaRPr lang="en-GB" dirty="0">
              <a:latin typeface="Overpass" panose="00000500000000000000" pitchFamily="2" charset="0"/>
            </a:endParaRPr>
          </a:p>
        </p:txBody>
      </p:sp>
      <p:sp>
        <p:nvSpPr>
          <p:cNvPr id="3" name="Content Placeholder 2">
            <a:extLst>
              <a:ext uri="{FF2B5EF4-FFF2-40B4-BE49-F238E27FC236}">
                <a16:creationId xmlns:a16="http://schemas.microsoft.com/office/drawing/2014/main" id="{B99159CF-FA32-4C63-A650-04683C926ED4}"/>
              </a:ext>
            </a:extLst>
          </p:cNvPr>
          <p:cNvSpPr>
            <a:spLocks noGrp="1"/>
          </p:cNvSpPr>
          <p:nvPr>
            <p:ph sz="half" idx="1"/>
          </p:nvPr>
        </p:nvSpPr>
        <p:spPr>
          <a:xfrm>
            <a:off x="490538" y="2250531"/>
            <a:ext cx="10831583" cy="3733623"/>
          </a:xfrm>
        </p:spPr>
        <p:txBody>
          <a:bodyPr/>
          <a:lstStyle/>
          <a:p>
            <a:r>
              <a:rPr lang="en-GB" sz="2000" dirty="0" err="1">
                <a:latin typeface="Overpass" panose="00000500000000000000" pitchFamily="2" charset="0"/>
              </a:rPr>
              <a:t>Preguntas</a:t>
            </a:r>
            <a:r>
              <a:rPr lang="en-GB" sz="2000" dirty="0">
                <a:latin typeface="Overpass" panose="00000500000000000000" pitchFamily="2" charset="0"/>
              </a:rPr>
              <a:t> clave</a:t>
            </a:r>
          </a:p>
          <a:p>
            <a:pPr marL="342900" indent="-342900">
              <a:spcBef>
                <a:spcPts val="0"/>
              </a:spcBef>
              <a:spcAft>
                <a:spcPts val="0"/>
              </a:spcAft>
              <a:buClr>
                <a:schemeClr val="accent2"/>
              </a:buClr>
              <a:buFont typeface="Webdings" panose="05030102010509060703" pitchFamily="18" charset="2"/>
              <a:buChar char="4"/>
            </a:pPr>
            <a:r>
              <a:rPr lang="es-ES" sz="2000" dirty="0">
                <a:solidFill>
                  <a:schemeClr val="tx2"/>
                </a:solidFill>
                <a:latin typeface="Overpass" panose="00000500000000000000" pitchFamily="2" charset="0"/>
              </a:rPr>
              <a:t>¿Por qué </a:t>
            </a:r>
            <a:r>
              <a:rPr lang="es-ES" sz="2000" b="0" dirty="0">
                <a:solidFill>
                  <a:schemeClr val="tx2"/>
                </a:solidFill>
                <a:latin typeface="Overpass" panose="00000500000000000000" pitchFamily="2" charset="0"/>
              </a:rPr>
              <a:t>es importante el desarrollo de competencias para la transición verde?</a:t>
            </a:r>
          </a:p>
          <a:p>
            <a:pPr marL="342900" indent="-342900">
              <a:spcBef>
                <a:spcPts val="0"/>
              </a:spcBef>
              <a:spcAft>
                <a:spcPts val="0"/>
              </a:spcAft>
              <a:buClr>
                <a:schemeClr val="accent2"/>
              </a:buClr>
              <a:buFont typeface="Webdings" panose="05030102010509060703" pitchFamily="18" charset="2"/>
              <a:buChar char="4"/>
            </a:pPr>
            <a:r>
              <a:rPr lang="es-ES" sz="2000" dirty="0">
                <a:solidFill>
                  <a:schemeClr val="tx2"/>
                </a:solidFill>
                <a:latin typeface="Overpass" panose="00000500000000000000" pitchFamily="2" charset="0"/>
              </a:rPr>
              <a:t>¿Qué </a:t>
            </a:r>
            <a:r>
              <a:rPr lang="es-ES" sz="2000" b="0" dirty="0">
                <a:solidFill>
                  <a:schemeClr val="tx2"/>
                </a:solidFill>
                <a:latin typeface="Overpass" panose="00000500000000000000" pitchFamily="2" charset="0"/>
              </a:rPr>
              <a:t>tipo de competencias necesitamos para un futuro más verde?</a:t>
            </a:r>
          </a:p>
          <a:p>
            <a:pPr marL="342900" indent="-342900">
              <a:spcBef>
                <a:spcPts val="0"/>
              </a:spcBef>
              <a:spcAft>
                <a:spcPts val="0"/>
              </a:spcAft>
              <a:buClr>
                <a:schemeClr val="accent2"/>
              </a:buClr>
              <a:buFont typeface="Webdings" panose="05030102010509060703" pitchFamily="18" charset="2"/>
              <a:buChar char="4"/>
            </a:pPr>
            <a:r>
              <a:rPr lang="es-ES" sz="2000" dirty="0">
                <a:solidFill>
                  <a:schemeClr val="tx2"/>
                </a:solidFill>
                <a:latin typeface="Overpass" panose="00000500000000000000" pitchFamily="2" charset="0"/>
              </a:rPr>
              <a:t>¿Cómo </a:t>
            </a:r>
            <a:r>
              <a:rPr lang="es-ES" sz="2000" b="0" dirty="0">
                <a:solidFill>
                  <a:schemeClr val="tx2"/>
                </a:solidFill>
                <a:latin typeface="Overpass" panose="00000500000000000000" pitchFamily="2" charset="0"/>
              </a:rPr>
              <a:t>podemos asegurarnos de que los trabajadores actuales y futuros cuentan con las competencias necesarias para responder mejor a la transición verde?</a:t>
            </a:r>
          </a:p>
          <a:p>
            <a:pPr>
              <a:spcBef>
                <a:spcPts val="0"/>
              </a:spcBef>
              <a:spcAft>
                <a:spcPts val="0"/>
              </a:spcAft>
              <a:buClr>
                <a:schemeClr val="accent2"/>
              </a:buClr>
            </a:pPr>
            <a:endParaRPr lang="en-GB" sz="2000" b="0" dirty="0">
              <a:solidFill>
                <a:schemeClr val="accent1"/>
              </a:solidFill>
              <a:latin typeface="Overpass" panose="00000500000000000000" pitchFamily="2" charset="0"/>
            </a:endParaRPr>
          </a:p>
          <a:p>
            <a:pPr>
              <a:spcBef>
                <a:spcPts val="0"/>
              </a:spcBef>
              <a:spcAft>
                <a:spcPts val="0"/>
              </a:spcAft>
              <a:buClr>
                <a:schemeClr val="accent2"/>
              </a:buClr>
            </a:pPr>
            <a:r>
              <a:rPr lang="en-GB" sz="2000" dirty="0" err="1">
                <a:latin typeface="Overpass" panose="00000500000000000000" pitchFamily="2" charset="0"/>
              </a:rPr>
              <a:t>Contenido</a:t>
            </a:r>
            <a:endParaRPr lang="en-GB" sz="2000" b="0" dirty="0">
              <a:solidFill>
                <a:schemeClr val="tx2"/>
              </a:solidFill>
              <a:latin typeface="Overpass" panose="00000500000000000000" pitchFamily="2" charset="0"/>
            </a:endParaRPr>
          </a:p>
          <a:p>
            <a:pPr marL="285750" indent="-285750">
              <a:spcBef>
                <a:spcPts val="0"/>
              </a:spcBef>
              <a:spcAft>
                <a:spcPts val="0"/>
              </a:spcAft>
              <a:buClr>
                <a:schemeClr val="accent2"/>
              </a:buClr>
              <a:buFont typeface="Webdings" panose="05030102010509060703" pitchFamily="18" charset="2"/>
              <a:buChar char="4"/>
            </a:pPr>
            <a:r>
              <a:rPr lang="es-ES" sz="2000" dirty="0">
                <a:solidFill>
                  <a:schemeClr val="tx2"/>
                </a:solidFill>
                <a:latin typeface="Overpass" panose="00000500000000000000" pitchFamily="2" charset="0"/>
              </a:rPr>
              <a:t>Contexto político mundial: </a:t>
            </a:r>
            <a:r>
              <a:rPr lang="es-ES" sz="2000" b="0" dirty="0">
                <a:solidFill>
                  <a:schemeClr val="tx2"/>
                </a:solidFill>
                <a:latin typeface="Overpass" panose="00000500000000000000" pitchFamily="2" charset="0"/>
              </a:rPr>
              <a:t>Directrices de Transición Justa de la OIT y Acuerdo de París</a:t>
            </a:r>
          </a:p>
          <a:p>
            <a:pPr marL="285750" indent="-285750">
              <a:spcBef>
                <a:spcPts val="0"/>
              </a:spcBef>
              <a:spcAft>
                <a:spcPts val="0"/>
              </a:spcAft>
              <a:buClr>
                <a:schemeClr val="accent2"/>
              </a:buClr>
              <a:buFont typeface="Webdings" panose="05030102010509060703" pitchFamily="18" charset="2"/>
              <a:buChar char="4"/>
            </a:pPr>
            <a:r>
              <a:rPr lang="es-ES" sz="2000" b="0" dirty="0">
                <a:solidFill>
                  <a:schemeClr val="tx2"/>
                </a:solidFill>
                <a:latin typeface="Overpass" panose="00000500000000000000" pitchFamily="2" charset="0"/>
              </a:rPr>
              <a:t>El </a:t>
            </a:r>
            <a:r>
              <a:rPr lang="es-ES" sz="2000" dirty="0">
                <a:solidFill>
                  <a:schemeClr val="tx2"/>
                </a:solidFill>
                <a:latin typeface="Overpass" panose="00000500000000000000" pitchFamily="2" charset="0"/>
              </a:rPr>
              <a:t>efecto en el empleo </a:t>
            </a:r>
            <a:r>
              <a:rPr lang="es-ES" sz="2000" b="0" dirty="0">
                <a:solidFill>
                  <a:schemeClr val="tx2"/>
                </a:solidFill>
                <a:latin typeface="Overpass" panose="00000500000000000000" pitchFamily="2" charset="0"/>
              </a:rPr>
              <a:t>del </a:t>
            </a:r>
            <a:r>
              <a:rPr lang="es-ES" sz="2000" b="0" dirty="0" err="1">
                <a:solidFill>
                  <a:schemeClr val="tx2"/>
                </a:solidFill>
                <a:latin typeface="Overpass" panose="00000500000000000000" pitchFamily="2" charset="0"/>
              </a:rPr>
              <a:t>enverdecimiento</a:t>
            </a:r>
            <a:r>
              <a:rPr lang="es-ES" sz="2000" b="0" dirty="0">
                <a:solidFill>
                  <a:schemeClr val="tx2"/>
                </a:solidFill>
                <a:latin typeface="Overpass" panose="00000500000000000000" pitchFamily="2" charset="0"/>
              </a:rPr>
              <a:t> de la economía</a:t>
            </a:r>
          </a:p>
          <a:p>
            <a:pPr marL="285750" indent="-285750">
              <a:spcBef>
                <a:spcPts val="0"/>
              </a:spcBef>
              <a:spcAft>
                <a:spcPts val="0"/>
              </a:spcAft>
              <a:buClr>
                <a:schemeClr val="accent2"/>
              </a:buClr>
              <a:buFont typeface="Webdings" panose="05030102010509060703" pitchFamily="18" charset="2"/>
              <a:buChar char="4"/>
            </a:pPr>
            <a:r>
              <a:rPr lang="es-ES" sz="2000" dirty="0">
                <a:solidFill>
                  <a:schemeClr val="tx2"/>
                </a:solidFill>
                <a:latin typeface="Overpass" panose="00000500000000000000" pitchFamily="2" charset="0"/>
              </a:rPr>
              <a:t>Tipos de competencias </a:t>
            </a:r>
            <a:r>
              <a:rPr lang="es-ES" sz="2000" b="0" dirty="0">
                <a:solidFill>
                  <a:schemeClr val="tx2"/>
                </a:solidFill>
                <a:latin typeface="Overpass" panose="00000500000000000000" pitchFamily="2" charset="0"/>
              </a:rPr>
              <a:t>demandadas en la transición verde</a:t>
            </a:r>
          </a:p>
          <a:p>
            <a:pPr marL="285750" indent="-285750">
              <a:spcBef>
                <a:spcPts val="0"/>
              </a:spcBef>
              <a:spcAft>
                <a:spcPts val="0"/>
              </a:spcAft>
              <a:buClr>
                <a:schemeClr val="accent2"/>
              </a:buClr>
              <a:buFont typeface="Webdings" panose="05030102010509060703" pitchFamily="18" charset="2"/>
              <a:buChar char="4"/>
            </a:pPr>
            <a:r>
              <a:rPr lang="es-ES" sz="2000" dirty="0">
                <a:solidFill>
                  <a:schemeClr val="tx2"/>
                </a:solidFill>
                <a:latin typeface="Overpass" panose="00000500000000000000" pitchFamily="2" charset="0"/>
              </a:rPr>
              <a:t>Una EFTP </a:t>
            </a:r>
            <a:r>
              <a:rPr lang="es-ES" sz="2000" b="0" dirty="0">
                <a:solidFill>
                  <a:schemeClr val="tx2"/>
                </a:solidFill>
                <a:latin typeface="Overpass" panose="00000500000000000000" pitchFamily="2" charset="0"/>
              </a:rPr>
              <a:t>y un desarrollo de competencias más verdes</a:t>
            </a:r>
            <a:endParaRPr lang="en-GB" sz="2000" b="0" dirty="0">
              <a:solidFill>
                <a:schemeClr val="tx2"/>
              </a:solidFill>
              <a:latin typeface="Overpass" panose="00000500000000000000" pitchFamily="2" charset="0"/>
            </a:endParaRPr>
          </a:p>
        </p:txBody>
      </p:sp>
      <p:sp>
        <p:nvSpPr>
          <p:cNvPr id="5" name="Date Placeholder 4">
            <a:extLst>
              <a:ext uri="{FF2B5EF4-FFF2-40B4-BE49-F238E27FC236}">
                <a16:creationId xmlns:a16="http://schemas.microsoft.com/office/drawing/2014/main" id="{B5F45E2F-BFC3-414B-8A61-68335D7610E6}"/>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235DA0AB-AFD5-49A7-B9CC-79D17E061F47}"/>
              </a:ext>
            </a:extLst>
          </p:cNvPr>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185805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2663-C9CF-FF0F-2ADF-EE1805EFC2C5}"/>
              </a:ext>
            </a:extLst>
          </p:cNvPr>
          <p:cNvSpPr>
            <a:spLocks noGrp="1"/>
          </p:cNvSpPr>
          <p:nvPr>
            <p:ph type="title"/>
          </p:nvPr>
        </p:nvSpPr>
        <p:spPr>
          <a:xfrm>
            <a:off x="339917" y="1364477"/>
            <a:ext cx="10492747" cy="720080"/>
          </a:xfrm>
        </p:spPr>
        <p:txBody>
          <a:bodyPr/>
          <a:lstStyle/>
          <a:p>
            <a:r>
              <a:rPr lang="es-ES" sz="3200" dirty="0">
                <a:solidFill>
                  <a:schemeClr val="accent1"/>
                </a:solidFill>
                <a:latin typeface="Overpass" panose="00000500000000000000" pitchFamily="2" charset="0"/>
              </a:rPr>
              <a:t>Marco de Transición Justa de la OIT</a:t>
            </a:r>
            <a:endParaRPr lang="en-GB" sz="3200" dirty="0">
              <a:solidFill>
                <a:schemeClr val="accent1"/>
              </a:solidFill>
              <a:latin typeface="Overpass" panose="00000500000000000000" pitchFamily="2" charset="0"/>
            </a:endParaRPr>
          </a:p>
        </p:txBody>
      </p:sp>
      <p:grpSp>
        <p:nvGrpSpPr>
          <p:cNvPr id="8" name="Group 7">
            <a:extLst>
              <a:ext uri="{FF2B5EF4-FFF2-40B4-BE49-F238E27FC236}">
                <a16:creationId xmlns:a16="http://schemas.microsoft.com/office/drawing/2014/main" id="{D6AC6D77-E649-0BB1-D8D3-1780B562008A}"/>
              </a:ext>
            </a:extLst>
          </p:cNvPr>
          <p:cNvGrpSpPr/>
          <p:nvPr/>
        </p:nvGrpSpPr>
        <p:grpSpPr>
          <a:xfrm>
            <a:off x="1246427" y="2146463"/>
            <a:ext cx="5481385" cy="1260241"/>
            <a:chOff x="2510326" y="2028091"/>
            <a:chExt cx="3585673" cy="1701801"/>
          </a:xfrm>
          <a:solidFill>
            <a:srgbClr val="FAB4D9"/>
          </a:solidFill>
        </p:grpSpPr>
        <p:sp>
          <p:nvSpPr>
            <p:cNvPr id="9" name="Round Same Side Corner Rectangle 8">
              <a:extLst>
                <a:ext uri="{FF2B5EF4-FFF2-40B4-BE49-F238E27FC236}">
                  <a16:creationId xmlns:a16="http://schemas.microsoft.com/office/drawing/2014/main" id="{7DA13EC8-F7BD-BC96-AD0B-A190687AFFDE}"/>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 Same Side Corner Rectangle 9">
              <a:extLst>
                <a:ext uri="{FF2B5EF4-FFF2-40B4-BE49-F238E27FC236}">
                  <a16:creationId xmlns:a16="http://schemas.microsoft.com/office/drawing/2014/main" id="{BEE8A8D8-615B-3968-82A7-B60B1438B50B}"/>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Subtitle 2">
              <a:extLst>
                <a:ext uri="{FF2B5EF4-FFF2-40B4-BE49-F238E27FC236}">
                  <a16:creationId xmlns:a16="http://schemas.microsoft.com/office/drawing/2014/main" id="{F5067FD1-2791-4C45-3803-2FC0724748E0}"/>
                </a:ext>
              </a:extLst>
            </p:cNvPr>
            <p:cNvSpPr txBox="1">
              <a:spLocks/>
            </p:cNvSpPr>
            <p:nvPr/>
          </p:nvSpPr>
          <p:spPr>
            <a:xfrm>
              <a:off x="2664740" y="2182836"/>
              <a:ext cx="2437547" cy="1392308"/>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s-ES" sz="1600" dirty="0">
                  <a:solidFill>
                    <a:srgbClr val="960A55"/>
                  </a:solidFill>
                  <a:latin typeface="Overpass" panose="00000500000000000000" pitchFamily="2" charset="0"/>
                  <a:ea typeface="League Spartan" charset="0"/>
                  <a:cs typeface="Arial" panose="020B0604020202020204" pitchFamily="34" charset="0"/>
                </a:rPr>
                <a:t>En 2015, la OIT adoptó las </a:t>
              </a:r>
              <a:r>
                <a:rPr lang="es-ES" sz="1600" b="1" dirty="0">
                  <a:solidFill>
                    <a:srgbClr val="960A55"/>
                  </a:solidFill>
                  <a:latin typeface="Overpass" panose="00000500000000000000" pitchFamily="2" charset="0"/>
                  <a:ea typeface="League Spartan" charset="0"/>
                  <a:cs typeface="Arial" panose="020B0604020202020204" pitchFamily="34" charset="0"/>
                </a:rPr>
                <a:t>directrices políticas para una transición justa </a:t>
              </a:r>
              <a:r>
                <a:rPr lang="es-ES" sz="1600" dirty="0">
                  <a:solidFill>
                    <a:srgbClr val="960A55"/>
                  </a:solidFill>
                  <a:latin typeface="Overpass" panose="00000500000000000000" pitchFamily="2" charset="0"/>
                  <a:ea typeface="League Spartan" charset="0"/>
                  <a:cs typeface="Arial" panose="020B0604020202020204" pitchFamily="34" charset="0"/>
                </a:rPr>
                <a:t>hacia economías y sociedades ambientalmente sostenibles para todos.</a:t>
              </a:r>
              <a:endParaRPr lang="en-GB" sz="1600" dirty="0">
                <a:solidFill>
                  <a:srgbClr val="960A55"/>
                </a:solidFill>
                <a:latin typeface="Overpass" panose="00000500000000000000" pitchFamily="2" charset="0"/>
                <a:ea typeface="League Spartan" charset="0"/>
                <a:cs typeface="Arial" panose="020B0604020202020204" pitchFamily="34" charset="0"/>
              </a:endParaRPr>
            </a:p>
          </p:txBody>
        </p:sp>
      </p:grpSp>
      <p:grpSp>
        <p:nvGrpSpPr>
          <p:cNvPr id="12" name="Group 11">
            <a:extLst>
              <a:ext uri="{FF2B5EF4-FFF2-40B4-BE49-F238E27FC236}">
                <a16:creationId xmlns:a16="http://schemas.microsoft.com/office/drawing/2014/main" id="{340AE5F1-370C-42F8-02B6-AB4E015F5F9C}"/>
              </a:ext>
            </a:extLst>
          </p:cNvPr>
          <p:cNvGrpSpPr/>
          <p:nvPr/>
        </p:nvGrpSpPr>
        <p:grpSpPr>
          <a:xfrm>
            <a:off x="6307114" y="3513204"/>
            <a:ext cx="5449711" cy="1260240"/>
            <a:chOff x="2510327" y="2028091"/>
            <a:chExt cx="3585672" cy="1701801"/>
          </a:xfrm>
          <a:solidFill>
            <a:srgbClr val="FAB4D9"/>
          </a:solidFill>
        </p:grpSpPr>
        <p:sp>
          <p:nvSpPr>
            <p:cNvPr id="13" name="Round Same Side Corner Rectangle 14">
              <a:extLst>
                <a:ext uri="{FF2B5EF4-FFF2-40B4-BE49-F238E27FC236}">
                  <a16:creationId xmlns:a16="http://schemas.microsoft.com/office/drawing/2014/main" id="{B4BB292D-BA15-7852-E52E-D90D436069C4}"/>
                </a:ext>
              </a:extLst>
            </p:cNvPr>
            <p:cNvSpPr/>
            <p:nvPr/>
          </p:nvSpPr>
          <p:spPr>
            <a:xfrm rot="16200000">
              <a:off x="3032615" y="1505804"/>
              <a:ext cx="1701800" cy="2746375"/>
            </a:xfrm>
            <a:prstGeom prst="round2SameRect">
              <a:avLst>
                <a:gd name="adj1" fmla="val 18391"/>
                <a:gd name="adj2" fmla="val 0"/>
              </a:avLst>
            </a:prstGeom>
            <a:noFill/>
            <a:ln>
              <a:solidFill>
                <a:srgbClr val="154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 Same Side Corner Rectangle 15">
              <a:extLst>
                <a:ext uri="{FF2B5EF4-FFF2-40B4-BE49-F238E27FC236}">
                  <a16:creationId xmlns:a16="http://schemas.microsoft.com/office/drawing/2014/main" id="{5A9B0AE2-5959-1DE4-6DF2-70B5C678A562}"/>
                </a:ext>
              </a:extLst>
            </p:cNvPr>
            <p:cNvSpPr/>
            <p:nvPr/>
          </p:nvSpPr>
          <p:spPr>
            <a:xfrm rot="5400000">
              <a:off x="4764744" y="2398635"/>
              <a:ext cx="1701800" cy="960711"/>
            </a:xfrm>
            <a:prstGeom prst="round2SameRect">
              <a:avLst>
                <a:gd name="adj1" fmla="val 30962"/>
                <a:gd name="adj2" fmla="val 0"/>
              </a:avLst>
            </a:prstGeom>
            <a:solidFill>
              <a:schemeClr val="accent1"/>
            </a:solidFill>
            <a:ln>
              <a:solidFill>
                <a:srgbClr val="154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Subtitle 2">
              <a:extLst>
                <a:ext uri="{FF2B5EF4-FFF2-40B4-BE49-F238E27FC236}">
                  <a16:creationId xmlns:a16="http://schemas.microsoft.com/office/drawing/2014/main" id="{9CF1CC3B-A212-ED5A-D778-DE356127A23A}"/>
                </a:ext>
              </a:extLst>
            </p:cNvPr>
            <p:cNvSpPr txBox="1">
              <a:spLocks/>
            </p:cNvSpPr>
            <p:nvPr/>
          </p:nvSpPr>
          <p:spPr>
            <a:xfrm>
              <a:off x="2633591" y="2227418"/>
              <a:ext cx="2286829" cy="1392309"/>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s-ES" sz="1600" b="1" u="sng" dirty="0">
                  <a:solidFill>
                    <a:schemeClr val="accent1"/>
                  </a:solidFill>
                  <a:latin typeface="Overpass" panose="00000500000000000000" pitchFamily="2" charset="0"/>
                  <a:cs typeface="Arial" panose="020B0604020202020204" pitchFamily="34" charset="0"/>
                </a:rPr>
                <a:t>Desarrollo de competencias</a:t>
              </a:r>
            </a:p>
            <a:p>
              <a:pPr>
                <a:lnSpc>
                  <a:spcPct val="100000"/>
                </a:lnSpc>
                <a:spcBef>
                  <a:spcPts val="0"/>
                </a:spcBef>
              </a:pPr>
              <a:r>
                <a:rPr lang="es-ES" sz="1600" b="1" dirty="0">
                  <a:solidFill>
                    <a:schemeClr val="accent1"/>
                  </a:solidFill>
                  <a:latin typeface="Overpass" panose="00000500000000000000" pitchFamily="2" charset="0"/>
                  <a:cs typeface="Arial" panose="020B0604020202020204" pitchFamily="34" charset="0"/>
                </a:rPr>
                <a:t>Ámbitos de políticas clave </a:t>
              </a:r>
              <a:r>
                <a:rPr lang="es-ES" sz="1600" dirty="0">
                  <a:solidFill>
                    <a:schemeClr val="accent1"/>
                  </a:solidFill>
                  <a:latin typeface="Overpass" panose="00000500000000000000" pitchFamily="2" charset="0"/>
                  <a:cs typeface="Arial" panose="020B0604020202020204" pitchFamily="34" charset="0"/>
                </a:rPr>
                <a:t>para abordar la </a:t>
              </a:r>
              <a:r>
                <a:rPr lang="es-ES" sz="1600">
                  <a:solidFill>
                    <a:schemeClr val="accent1"/>
                  </a:solidFill>
                  <a:latin typeface="Overpass" panose="00000500000000000000" pitchFamily="2" charset="0"/>
                  <a:cs typeface="Arial" panose="020B0604020202020204" pitchFamily="34" charset="0"/>
                </a:rPr>
                <a:t>sostenibilidad ambiental</a:t>
              </a:r>
              <a:r>
                <a:rPr lang="es-ES" sz="1600" dirty="0">
                  <a:solidFill>
                    <a:schemeClr val="accent1"/>
                  </a:solidFill>
                  <a:latin typeface="Overpass" panose="00000500000000000000" pitchFamily="2" charset="0"/>
                  <a:cs typeface="Arial" panose="020B0604020202020204" pitchFamily="34" charset="0"/>
                </a:rPr>
                <a:t>, económica y social.</a:t>
              </a:r>
              <a:endParaRPr lang="en-GB" sz="1600" dirty="0">
                <a:solidFill>
                  <a:schemeClr val="accent1"/>
                </a:solidFill>
                <a:latin typeface="Overpass" panose="00000500000000000000" pitchFamily="2" charset="0"/>
                <a:cs typeface="Arial" panose="020B0604020202020204" pitchFamily="34" charset="0"/>
              </a:endParaRPr>
            </a:p>
          </p:txBody>
        </p:sp>
      </p:grpSp>
      <p:grpSp>
        <p:nvGrpSpPr>
          <p:cNvPr id="16" name="Group 15">
            <a:extLst>
              <a:ext uri="{FF2B5EF4-FFF2-40B4-BE49-F238E27FC236}">
                <a16:creationId xmlns:a16="http://schemas.microsoft.com/office/drawing/2014/main" id="{0F3F19F1-73EF-2BFD-B4BF-3788F601D9F3}"/>
              </a:ext>
            </a:extLst>
          </p:cNvPr>
          <p:cNvGrpSpPr/>
          <p:nvPr/>
        </p:nvGrpSpPr>
        <p:grpSpPr>
          <a:xfrm>
            <a:off x="1246427" y="5035646"/>
            <a:ext cx="5544616" cy="1573169"/>
            <a:chOff x="2510326" y="2028091"/>
            <a:chExt cx="3585673" cy="1721090"/>
          </a:xfrm>
          <a:solidFill>
            <a:srgbClr val="FAB4D9"/>
          </a:solidFill>
        </p:grpSpPr>
        <p:sp>
          <p:nvSpPr>
            <p:cNvPr id="17" name="Round Same Side Corner Rectangle 8">
              <a:extLst>
                <a:ext uri="{FF2B5EF4-FFF2-40B4-BE49-F238E27FC236}">
                  <a16:creationId xmlns:a16="http://schemas.microsoft.com/office/drawing/2014/main" id="{7BA9EC77-F913-409C-F7CE-9F913154B0AC}"/>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 Same Side Corner Rectangle 9">
              <a:extLst>
                <a:ext uri="{FF2B5EF4-FFF2-40B4-BE49-F238E27FC236}">
                  <a16:creationId xmlns:a16="http://schemas.microsoft.com/office/drawing/2014/main" id="{9E09269F-B556-1179-EBDC-5062F3D0A987}"/>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Subtitle 2">
              <a:extLst>
                <a:ext uri="{FF2B5EF4-FFF2-40B4-BE49-F238E27FC236}">
                  <a16:creationId xmlns:a16="http://schemas.microsoft.com/office/drawing/2014/main" id="{4CED1E0A-0112-ED13-F247-9D21EBBAF97B}"/>
                </a:ext>
              </a:extLst>
            </p:cNvPr>
            <p:cNvSpPr txBox="1">
              <a:spLocks/>
            </p:cNvSpPr>
            <p:nvPr/>
          </p:nvSpPr>
          <p:spPr>
            <a:xfrm>
              <a:off x="2807577" y="2082437"/>
              <a:ext cx="2502843" cy="1666744"/>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s-ES" sz="1600" dirty="0">
                  <a:solidFill>
                    <a:srgbClr val="960A55"/>
                  </a:solidFill>
                  <a:latin typeface="Overpass" panose="00000500000000000000" pitchFamily="2" charset="0"/>
                  <a:ea typeface="League Spartan" charset="0"/>
                  <a:cs typeface="Arial" panose="020B0604020202020204" pitchFamily="34" charset="0"/>
                </a:rPr>
                <a:t>En 2023, la Resolución y las Conclusiones adoptadas por la 111ª reunión de la Conferencia Internacional del Trabajo (CIT) refrendaron las Directrices para una Transición Justa de la OIT</a:t>
              </a:r>
              <a:endParaRPr lang="en-GB" sz="1600" dirty="0">
                <a:solidFill>
                  <a:srgbClr val="960A55"/>
                </a:solidFill>
                <a:latin typeface="Overpass" panose="00000500000000000000" pitchFamily="2" charset="0"/>
                <a:ea typeface="League Spartan" charset="0"/>
                <a:cs typeface="Arial" panose="020B0604020202020204" pitchFamily="34" charset="0"/>
              </a:endParaRPr>
            </a:p>
          </p:txBody>
        </p:sp>
      </p:grpSp>
    </p:spTree>
    <p:extLst>
      <p:ext uri="{BB962C8B-B14F-4D97-AF65-F5344CB8AC3E}">
        <p14:creationId xmlns:p14="http://schemas.microsoft.com/office/powerpoint/2010/main" val="35948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82076" y="1329918"/>
            <a:ext cx="2676810" cy="2099081"/>
          </a:xfrm>
        </p:spPr>
        <p:txBody>
          <a:bodyPr/>
          <a:lstStyle/>
          <a:p>
            <a:r>
              <a:rPr lang="es-ES" sz="2800" dirty="0">
                <a:latin typeface="Overpass" panose="00000500000000000000" pitchFamily="2" charset="0"/>
              </a:rPr>
              <a:t>Investigación global de la OIT: Competencias para un futuro más verde</a:t>
            </a:r>
            <a:endParaRPr lang="en-GB" sz="2800" dirty="0">
              <a:latin typeface="Overpass" panose="00000500000000000000" pitchFamily="2" charset="0"/>
            </a:endParaRPr>
          </a:p>
        </p:txBody>
      </p:sp>
      <p:pic>
        <p:nvPicPr>
          <p:cNvPr id="15" name="Picture 14"/>
          <p:cNvPicPr>
            <a:picLocks noChangeAspect="1"/>
          </p:cNvPicPr>
          <p:nvPr/>
        </p:nvPicPr>
        <p:blipFill>
          <a:blip r:embed="rId2"/>
          <a:stretch>
            <a:fillRect/>
          </a:stretch>
        </p:blipFill>
        <p:spPr>
          <a:xfrm>
            <a:off x="3189514" y="1168218"/>
            <a:ext cx="8708160" cy="4975315"/>
          </a:xfrm>
          <a:prstGeom prst="rect">
            <a:avLst/>
          </a:prstGeom>
        </p:spPr>
      </p:pic>
      <p:sp>
        <p:nvSpPr>
          <p:cNvPr id="17" name="Title 2"/>
          <p:cNvSpPr txBox="1">
            <a:spLocks/>
          </p:cNvSpPr>
          <p:nvPr/>
        </p:nvSpPr>
        <p:spPr>
          <a:xfrm>
            <a:off x="3124200" y="6023790"/>
            <a:ext cx="5400675" cy="556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base">
              <a:spcAft>
                <a:spcPct val="0"/>
              </a:spcAft>
              <a:defRPr/>
            </a:pPr>
            <a:r>
              <a:rPr lang="fr-CH" sz="2000" dirty="0" err="1">
                <a:solidFill>
                  <a:schemeClr val="bg1">
                    <a:lumMod val="50000"/>
                  </a:schemeClr>
                </a:solidFill>
                <a:latin typeface="Overpass" panose="00000500000000000000" pitchFamily="2" charset="0"/>
              </a:rPr>
              <a:t>Segunda</a:t>
            </a:r>
            <a:r>
              <a:rPr lang="fr-CH" sz="2000" dirty="0">
                <a:solidFill>
                  <a:schemeClr val="bg1">
                    <a:lumMod val="50000"/>
                  </a:schemeClr>
                </a:solidFill>
                <a:latin typeface="Overpass" panose="00000500000000000000" pitchFamily="2" charset="0"/>
              </a:rPr>
              <a:t> </a:t>
            </a:r>
            <a:r>
              <a:rPr lang="fr-CH" sz="2000" dirty="0" err="1">
                <a:solidFill>
                  <a:schemeClr val="bg1">
                    <a:lumMod val="50000"/>
                  </a:schemeClr>
                </a:solidFill>
                <a:latin typeface="Overpass" panose="00000500000000000000" pitchFamily="2" charset="0"/>
              </a:rPr>
              <a:t>ronda</a:t>
            </a:r>
            <a:r>
              <a:rPr lang="fr-CH" sz="2000" dirty="0">
                <a:solidFill>
                  <a:schemeClr val="bg1">
                    <a:lumMod val="50000"/>
                  </a:schemeClr>
                </a:solidFill>
                <a:latin typeface="Overpass" panose="00000500000000000000" pitchFamily="2" charset="0"/>
              </a:rPr>
              <a:t>: 32 </a:t>
            </a:r>
            <a:r>
              <a:rPr lang="fr-CH" sz="2000" dirty="0" err="1">
                <a:solidFill>
                  <a:schemeClr val="bg1">
                    <a:lumMod val="50000"/>
                  </a:schemeClr>
                </a:solidFill>
                <a:latin typeface="Overpass" panose="00000500000000000000" pitchFamily="2" charset="0"/>
              </a:rPr>
              <a:t>países</a:t>
            </a:r>
            <a:endParaRPr lang="en-GB" sz="2000" dirty="0">
              <a:solidFill>
                <a:schemeClr val="bg1">
                  <a:lumMod val="50000"/>
                </a:schemeClr>
              </a:solidFill>
              <a:latin typeface="Overpass" panose="00000500000000000000" pitchFamily="2" charset="0"/>
            </a:endParaRPr>
          </a:p>
        </p:txBody>
      </p:sp>
      <p:pic>
        <p:nvPicPr>
          <p:cNvPr id="5" name="Picture 4"/>
          <p:cNvPicPr>
            <a:picLocks noChangeAspect="1"/>
          </p:cNvPicPr>
          <p:nvPr/>
        </p:nvPicPr>
        <p:blipFill>
          <a:blip r:embed="rId3"/>
          <a:stretch>
            <a:fillRect/>
          </a:stretch>
        </p:blipFill>
        <p:spPr>
          <a:xfrm>
            <a:off x="598508" y="3428999"/>
            <a:ext cx="1705566" cy="2411050"/>
          </a:xfrm>
          <a:prstGeom prst="rect">
            <a:avLst/>
          </a:prstGeom>
        </p:spPr>
      </p:pic>
    </p:spTree>
    <p:extLst>
      <p:ext uri="{BB962C8B-B14F-4D97-AF65-F5344CB8AC3E}">
        <p14:creationId xmlns:p14="http://schemas.microsoft.com/office/powerpoint/2010/main" val="306461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a:latin typeface="Overpass" panose="00000500000000000000" pitchFamily="2" charset="0"/>
                <a:cs typeface="Arial" pitchFamily="34" charset="0"/>
              </a:rPr>
              <a:t>Proyecciones</a:t>
            </a:r>
            <a:r>
              <a:rPr lang="en-GB" sz="3200" dirty="0">
                <a:latin typeface="Overpass" panose="00000500000000000000" pitchFamily="2" charset="0"/>
                <a:cs typeface="Arial" pitchFamily="34" charset="0"/>
              </a:rPr>
              <a:t> </a:t>
            </a:r>
            <a:r>
              <a:rPr lang="en-GB" sz="3200" dirty="0" err="1">
                <a:latin typeface="Overpass" panose="00000500000000000000" pitchFamily="2" charset="0"/>
                <a:cs typeface="Arial" pitchFamily="34" charset="0"/>
              </a:rPr>
              <a:t>mundiales</a:t>
            </a:r>
            <a:endParaRPr lang="en-GB" sz="3200" dirty="0">
              <a:latin typeface="Overpass" panose="00000500000000000000" pitchFamily="2" charset="0"/>
              <a:cs typeface="Arial" pitchFamily="34" charset="0"/>
            </a:endParaRPr>
          </a:p>
        </p:txBody>
      </p:sp>
      <p:sp>
        <p:nvSpPr>
          <p:cNvPr id="5" name="Date Placeholder 4"/>
          <p:cNvSpPr>
            <a:spLocks noGrp="1"/>
          </p:cNvSpPr>
          <p:nvPr>
            <p:ph type="dt" sz="half" idx="10"/>
          </p:nvPr>
        </p:nvSpPr>
        <p:spPr/>
        <p:txBody>
          <a:bodyPr/>
          <a:lstStyle/>
          <a:p>
            <a:r>
              <a:rPr lang="en-GB" dirty="0"/>
              <a:t>Date: Monday / 01 / October / 2019</a:t>
            </a:r>
          </a:p>
        </p:txBody>
      </p:sp>
      <p:sp>
        <p:nvSpPr>
          <p:cNvPr id="27" name="Content Placeholder 2"/>
          <p:cNvSpPr txBox="1">
            <a:spLocks/>
          </p:cNvSpPr>
          <p:nvPr/>
        </p:nvSpPr>
        <p:spPr>
          <a:xfrm>
            <a:off x="798786" y="2178966"/>
            <a:ext cx="533599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None/>
              <a:tabLst/>
              <a:defRPr/>
            </a:pPr>
            <a:r>
              <a:rPr kumimoji="0" lang="es-ES" sz="2000" b="1" i="0" u="none" strike="noStrike" kern="0" cap="none" spc="0" normalizeH="0" baseline="0" noProof="0" dirty="0">
                <a:ln>
                  <a:noFill/>
                </a:ln>
                <a:solidFill>
                  <a:schemeClr val="accent1"/>
                </a:solidFill>
                <a:effectLst/>
                <a:uLnTx/>
                <a:uFillTx/>
                <a:latin typeface="Overpass" panose="00000500000000000000" pitchFamily="2" charset="0"/>
              </a:rPr>
              <a:t>Escenario de sostenibilidad energética, 2030</a:t>
            </a:r>
            <a:endParaRPr kumimoji="0" lang="en-GB" sz="2000" b="0" i="0" u="none" strike="noStrike" kern="0" cap="none" spc="0" normalizeH="0" baseline="0" noProof="0" dirty="0">
              <a:ln>
                <a:noFill/>
              </a:ln>
              <a:solidFill>
                <a:schemeClr val="accent1"/>
              </a:solidFill>
              <a:effectLst/>
              <a:uLnTx/>
              <a:uFillTx/>
              <a:latin typeface="Overpass" panose="00000500000000000000" pitchFamily="2" charset="0"/>
            </a:endParaRPr>
          </a:p>
        </p:txBody>
      </p:sp>
      <p:pic>
        <p:nvPicPr>
          <p:cNvPr id="28" name="Content Placeholder 3"/>
          <p:cNvPicPr>
            <a:picLocks noChangeAspect="1"/>
          </p:cNvPicPr>
          <p:nvPr/>
        </p:nvPicPr>
        <p:blipFill>
          <a:blip r:embed="rId3"/>
          <a:stretch>
            <a:fillRect/>
          </a:stretch>
        </p:blipFill>
        <p:spPr>
          <a:xfrm>
            <a:off x="592387" y="2836333"/>
            <a:ext cx="5335992" cy="2945781"/>
          </a:xfrm>
          <a:prstGeom prst="rect">
            <a:avLst/>
          </a:prstGeom>
        </p:spPr>
      </p:pic>
      <p:pic>
        <p:nvPicPr>
          <p:cNvPr id="29" name="Content Placeholder 3"/>
          <p:cNvPicPr>
            <a:picLocks noChangeAspect="1"/>
          </p:cNvPicPr>
          <p:nvPr/>
        </p:nvPicPr>
        <p:blipFill>
          <a:blip r:embed="rId4"/>
          <a:stretch>
            <a:fillRect/>
          </a:stretch>
        </p:blipFill>
        <p:spPr>
          <a:xfrm>
            <a:off x="6263623" y="2731518"/>
            <a:ext cx="5075428" cy="2917880"/>
          </a:xfrm>
          <a:prstGeom prst="rect">
            <a:avLst/>
          </a:prstGeom>
        </p:spPr>
      </p:pic>
      <p:sp>
        <p:nvSpPr>
          <p:cNvPr id="30" name="Content Placeholder 2"/>
          <p:cNvSpPr txBox="1">
            <a:spLocks/>
          </p:cNvSpPr>
          <p:nvPr/>
        </p:nvSpPr>
        <p:spPr>
          <a:xfrm>
            <a:off x="6573205" y="2176942"/>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None/>
              <a:tabLst/>
              <a:defRPr/>
            </a:pPr>
            <a:r>
              <a:rPr kumimoji="0" lang="es-ES" sz="2000" b="1" i="0" u="none" strike="noStrike" kern="0" cap="none" spc="0" normalizeH="0" baseline="0" noProof="0" dirty="0">
                <a:ln>
                  <a:noFill/>
                </a:ln>
                <a:solidFill>
                  <a:schemeClr val="accent1"/>
                </a:solidFill>
                <a:effectLst/>
                <a:uLnTx/>
                <a:uFillTx/>
                <a:latin typeface="Overpass" panose="00000500000000000000" pitchFamily="2" charset="0"/>
              </a:rPr>
              <a:t>Escenario de economía circular, 2030</a:t>
            </a:r>
            <a:endParaRPr kumimoji="0" lang="en-GB" sz="2000" b="0" i="0" u="none" strike="noStrike" kern="0" cap="none" spc="0" normalizeH="0" baseline="0" noProof="0" dirty="0">
              <a:ln>
                <a:noFill/>
              </a:ln>
              <a:solidFill>
                <a:schemeClr val="accent1"/>
              </a:solidFill>
              <a:effectLst/>
              <a:uLnTx/>
              <a:uFillTx/>
              <a:latin typeface="Overpass" panose="00000500000000000000" pitchFamily="2" charset="0"/>
            </a:endParaRPr>
          </a:p>
        </p:txBody>
      </p:sp>
      <p:sp>
        <p:nvSpPr>
          <p:cNvPr id="31" name="TextBox 30"/>
          <p:cNvSpPr txBox="1"/>
          <p:nvPr/>
        </p:nvSpPr>
        <p:spPr bwMode="auto">
          <a:xfrm>
            <a:off x="538637" y="5910784"/>
            <a:ext cx="7152795" cy="276999"/>
          </a:xfrm>
          <a:prstGeom prst="rect">
            <a:avLst/>
          </a:prstGeom>
          <a:noFill/>
          <a:ln w="9525">
            <a:noFill/>
            <a:miter lim="800000"/>
            <a:headEnd/>
            <a:tailEnd/>
          </a:ln>
          <a:effectLst/>
        </p:spPr>
        <p:txBody>
          <a:bodyPr wrap="square" rtlCol="0" anchor="ctr">
            <a:spAutoFit/>
          </a:bodyPr>
          <a:lstStyle/>
          <a:p>
            <a:pPr fontAlgn="base">
              <a:spcBef>
                <a:spcPct val="0"/>
              </a:spcBef>
              <a:spcAft>
                <a:spcPct val="0"/>
              </a:spcAft>
              <a:defRPr/>
            </a:pPr>
            <a:r>
              <a:rPr lang="fr-CH" sz="1200" dirty="0">
                <a:solidFill>
                  <a:schemeClr val="bg1">
                    <a:lumMod val="50000"/>
                  </a:schemeClr>
                </a:solidFill>
                <a:cs typeface="Arial" charset="0"/>
              </a:rPr>
              <a:t>Sources: ILO (2019) &amp; </a:t>
            </a:r>
            <a:r>
              <a:rPr lang="fr-CH" sz="1200" dirty="0" err="1">
                <a:solidFill>
                  <a:schemeClr val="bg1">
                    <a:lumMod val="50000"/>
                  </a:schemeClr>
                </a:solidFill>
                <a:cs typeface="Arial" charset="0"/>
              </a:rPr>
              <a:t>Skills</a:t>
            </a:r>
            <a:r>
              <a:rPr lang="fr-CH" sz="1200" dirty="0">
                <a:solidFill>
                  <a:schemeClr val="bg1">
                    <a:lumMod val="50000"/>
                  </a:schemeClr>
                </a:solidFill>
                <a:cs typeface="Arial" charset="0"/>
              </a:rPr>
              <a:t> for a </a:t>
            </a:r>
            <a:r>
              <a:rPr lang="fr-CH" sz="1200" dirty="0" err="1">
                <a:solidFill>
                  <a:schemeClr val="bg1">
                    <a:lumMod val="50000"/>
                  </a:schemeClr>
                </a:solidFill>
                <a:cs typeface="Arial" charset="0"/>
              </a:rPr>
              <a:t>Greener</a:t>
            </a:r>
            <a:r>
              <a:rPr lang="fr-CH" sz="1200" dirty="0">
                <a:solidFill>
                  <a:schemeClr val="bg1">
                    <a:lumMod val="50000"/>
                  </a:schemeClr>
                </a:solidFill>
                <a:cs typeface="Arial" charset="0"/>
              </a:rPr>
              <a:t> Future.</a:t>
            </a:r>
            <a:r>
              <a:rPr lang="en-US" sz="1200" dirty="0">
                <a:solidFill>
                  <a:schemeClr val="bg1">
                    <a:lumMod val="50000"/>
                  </a:schemeClr>
                </a:solidFill>
                <a:cs typeface="Arial" charset="0"/>
              </a:rPr>
              <a:t> Infographic (2019).</a:t>
            </a:r>
            <a:endParaRPr lang="en-GB" sz="1200" dirty="0">
              <a:solidFill>
                <a:schemeClr val="bg1">
                  <a:lumMod val="50000"/>
                </a:schemeClr>
              </a:solidFill>
              <a:cs typeface="Arial" charset="0"/>
            </a:endParaRPr>
          </a:p>
        </p:txBody>
      </p:sp>
      <p:sp>
        <p:nvSpPr>
          <p:cNvPr id="9" name="Isosceles Triangle 8"/>
          <p:cNvSpPr/>
          <p:nvPr/>
        </p:nvSpPr>
        <p:spPr>
          <a:xfrm rot="5400000">
            <a:off x="541373" y="2275515"/>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rot="5400000">
            <a:off x="6298640" y="2262254"/>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80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9758" y="1329056"/>
            <a:ext cx="10370283" cy="1075909"/>
          </a:xfrm>
        </p:spPr>
        <p:txBody>
          <a:bodyPr>
            <a:normAutofit/>
          </a:bodyPr>
          <a:lstStyle/>
          <a:p>
            <a:pPr algn="ctr"/>
            <a:r>
              <a:rPr lang="es-ES" sz="3200" dirty="0">
                <a:latin typeface="Overpass" panose="00000500000000000000" pitchFamily="2" charset="0"/>
                <a:cs typeface="Arial" pitchFamily="34" charset="0"/>
              </a:rPr>
              <a:t>Perspectivas de género en ambos escenarios globales</a:t>
            </a:r>
            <a:endParaRPr lang="en-GB" sz="3200" dirty="0">
              <a:latin typeface="Overpass" panose="00000500000000000000" pitchFamily="2" charset="0"/>
              <a:cs typeface="Arial" pitchFamily="34" charset="0"/>
            </a:endParaRPr>
          </a:p>
        </p:txBody>
      </p:sp>
      <p:pic>
        <p:nvPicPr>
          <p:cNvPr id="5" name="Content Placeholder 4"/>
          <p:cNvPicPr>
            <a:picLocks noGrp="1" noChangeAspect="1"/>
          </p:cNvPicPr>
          <p:nvPr>
            <p:ph idx="1"/>
          </p:nvPr>
        </p:nvPicPr>
        <p:blipFill>
          <a:blip r:embed="rId2"/>
          <a:stretch>
            <a:fillRect/>
          </a:stretch>
        </p:blipFill>
        <p:spPr>
          <a:xfrm>
            <a:off x="6149897" y="4050688"/>
            <a:ext cx="5839042" cy="2357513"/>
          </a:xfrm>
          <a:prstGeom prst="rect">
            <a:avLst/>
          </a:prstGeom>
        </p:spPr>
      </p:pic>
      <p:pic>
        <p:nvPicPr>
          <p:cNvPr id="6" name="Picture 5"/>
          <p:cNvPicPr>
            <a:picLocks noChangeAspect="1"/>
          </p:cNvPicPr>
          <p:nvPr/>
        </p:nvPicPr>
        <p:blipFill>
          <a:blip r:embed="rId3"/>
          <a:stretch>
            <a:fillRect/>
          </a:stretch>
        </p:blipFill>
        <p:spPr>
          <a:xfrm>
            <a:off x="419657" y="2220989"/>
            <a:ext cx="5730240" cy="2368277"/>
          </a:xfrm>
          <a:prstGeom prst="rect">
            <a:avLst/>
          </a:prstGeom>
        </p:spPr>
      </p:pic>
      <p:sp>
        <p:nvSpPr>
          <p:cNvPr id="7" name="Right Arrow 6"/>
          <p:cNvSpPr/>
          <p:nvPr/>
        </p:nvSpPr>
        <p:spPr>
          <a:xfrm>
            <a:off x="1884755" y="4979802"/>
            <a:ext cx="3308148" cy="859944"/>
          </a:xfrm>
          <a:prstGeom prst="rightArrow">
            <a:avLst/>
          </a:prstGeom>
          <a:solidFill>
            <a:srgbClr val="62CD7F"/>
          </a:solidFill>
          <a:ln>
            <a:solidFill>
              <a:srgbClr val="62C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fr-CH" sz="1600" b="1" dirty="0" err="1">
                <a:solidFill>
                  <a:schemeClr val="bg1"/>
                </a:solidFill>
                <a:latin typeface="Verdana"/>
              </a:rPr>
              <a:t>Economía</a:t>
            </a:r>
            <a:r>
              <a:rPr lang="fr-CH" sz="1600" b="1" dirty="0">
                <a:solidFill>
                  <a:schemeClr val="bg1"/>
                </a:solidFill>
                <a:latin typeface="Verdana"/>
              </a:rPr>
              <a:t> </a:t>
            </a:r>
            <a:r>
              <a:rPr lang="fr-CH" sz="1600" b="1" dirty="0" err="1">
                <a:solidFill>
                  <a:schemeClr val="bg1"/>
                </a:solidFill>
                <a:latin typeface="Verdana"/>
              </a:rPr>
              <a:t>circular</a:t>
            </a:r>
            <a:r>
              <a:rPr lang="fr-CH" sz="1600" b="1" dirty="0">
                <a:solidFill>
                  <a:schemeClr val="bg1"/>
                </a:solidFill>
                <a:latin typeface="Verdana"/>
              </a:rPr>
              <a:t>, 2030</a:t>
            </a:r>
            <a:endParaRPr lang="en-GB" sz="1600" b="1" dirty="0">
              <a:solidFill>
                <a:schemeClr val="bg1"/>
              </a:solidFill>
              <a:latin typeface="Verdana"/>
            </a:endParaRPr>
          </a:p>
        </p:txBody>
      </p:sp>
      <p:sp>
        <p:nvSpPr>
          <p:cNvPr id="11" name="Left Arrow 10"/>
          <p:cNvSpPr/>
          <p:nvPr/>
        </p:nvSpPr>
        <p:spPr>
          <a:xfrm>
            <a:off x="6833388" y="2781860"/>
            <a:ext cx="3997897" cy="888129"/>
          </a:xfrm>
          <a:prstGeom prst="leftArrow">
            <a:avLst/>
          </a:prstGeom>
          <a:solidFill>
            <a:srgbClr val="62CD7F"/>
          </a:solidFill>
          <a:ln>
            <a:solidFill>
              <a:srgbClr val="62C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fr-CH" sz="1600" b="1" dirty="0" err="1">
                <a:solidFill>
                  <a:schemeClr val="bg1"/>
                </a:solidFill>
                <a:latin typeface="Verdana"/>
              </a:rPr>
              <a:t>Sostenibilidad</a:t>
            </a:r>
            <a:r>
              <a:rPr lang="fr-CH" sz="1600" b="1" dirty="0">
                <a:solidFill>
                  <a:schemeClr val="bg1"/>
                </a:solidFill>
                <a:latin typeface="Verdana"/>
              </a:rPr>
              <a:t> </a:t>
            </a:r>
            <a:r>
              <a:rPr lang="fr-CH" sz="1600" b="1" dirty="0" err="1">
                <a:solidFill>
                  <a:schemeClr val="bg1"/>
                </a:solidFill>
                <a:latin typeface="Verdana"/>
              </a:rPr>
              <a:t>energética</a:t>
            </a:r>
            <a:r>
              <a:rPr lang="fr-CH" sz="1600" b="1" dirty="0">
                <a:solidFill>
                  <a:schemeClr val="bg1"/>
                </a:solidFill>
                <a:latin typeface="Verdana"/>
              </a:rPr>
              <a:t>, 2030</a:t>
            </a:r>
            <a:endParaRPr lang="en-GB" sz="1600" b="1" dirty="0">
              <a:solidFill>
                <a:schemeClr val="bg1"/>
              </a:solidFill>
              <a:latin typeface="Verdana"/>
            </a:endParaRPr>
          </a:p>
        </p:txBody>
      </p:sp>
      <p:sp>
        <p:nvSpPr>
          <p:cNvPr id="8" name="TextBox 7"/>
          <p:cNvSpPr txBox="1"/>
          <p:nvPr/>
        </p:nvSpPr>
        <p:spPr bwMode="auto">
          <a:xfrm>
            <a:off x="6149897" y="6459001"/>
            <a:ext cx="3536546" cy="246221"/>
          </a:xfrm>
          <a:prstGeom prst="rect">
            <a:avLst/>
          </a:prstGeom>
          <a:noFill/>
          <a:ln w="9525">
            <a:noFill/>
            <a:miter lim="800000"/>
            <a:headEnd/>
            <a:tailEnd/>
          </a:ln>
          <a:effectLst/>
        </p:spPr>
        <p:txBody>
          <a:bodyPr wrap="none" rtlCol="0" anchor="ctr">
            <a:spAutoFit/>
          </a:bodyPr>
          <a:lstStyle/>
          <a:p>
            <a:pPr fontAlgn="base">
              <a:spcBef>
                <a:spcPct val="0"/>
              </a:spcBef>
              <a:spcAft>
                <a:spcPct val="0"/>
              </a:spcAft>
              <a:defRPr/>
            </a:pPr>
            <a:r>
              <a:rPr lang="fr-CH" sz="1000" dirty="0">
                <a:solidFill>
                  <a:schemeClr val="bg1">
                    <a:lumMod val="50000"/>
                  </a:schemeClr>
                </a:solidFill>
                <a:latin typeface="Arial" charset="0"/>
                <a:cs typeface="Arial" charset="0"/>
              </a:rPr>
              <a:t>Source: ILO (2019) </a:t>
            </a:r>
            <a:r>
              <a:rPr lang="fr-CH" sz="1000" dirty="0" err="1">
                <a:solidFill>
                  <a:schemeClr val="bg1">
                    <a:lumMod val="50000"/>
                  </a:schemeClr>
                </a:solidFill>
                <a:latin typeface="Arial" charset="0"/>
                <a:cs typeface="Arial" charset="0"/>
              </a:rPr>
              <a:t>Skills</a:t>
            </a:r>
            <a:r>
              <a:rPr lang="fr-CH" sz="1000" dirty="0">
                <a:solidFill>
                  <a:schemeClr val="bg1">
                    <a:lumMod val="50000"/>
                  </a:schemeClr>
                </a:solidFill>
                <a:latin typeface="Arial" charset="0"/>
                <a:cs typeface="Arial" charset="0"/>
              </a:rPr>
              <a:t> for a </a:t>
            </a:r>
            <a:r>
              <a:rPr lang="fr-CH" sz="1000" dirty="0" err="1">
                <a:solidFill>
                  <a:schemeClr val="bg1">
                    <a:lumMod val="50000"/>
                  </a:schemeClr>
                </a:solidFill>
                <a:latin typeface="Arial" charset="0"/>
                <a:cs typeface="Arial" charset="0"/>
              </a:rPr>
              <a:t>Greener</a:t>
            </a:r>
            <a:r>
              <a:rPr lang="fr-CH" sz="1000" dirty="0">
                <a:solidFill>
                  <a:schemeClr val="bg1">
                    <a:lumMod val="50000"/>
                  </a:schemeClr>
                </a:solidFill>
                <a:latin typeface="Arial" charset="0"/>
                <a:cs typeface="Arial" charset="0"/>
              </a:rPr>
              <a:t> Future.</a:t>
            </a:r>
            <a:r>
              <a:rPr lang="en-US" sz="1000" dirty="0">
                <a:solidFill>
                  <a:schemeClr val="bg1">
                    <a:lumMod val="50000"/>
                  </a:schemeClr>
                </a:solidFill>
                <a:latin typeface="Arial" charset="0"/>
                <a:cs typeface="Arial" charset="0"/>
              </a:rPr>
              <a:t> Infographic.</a:t>
            </a:r>
            <a:endParaRPr lang="en-GB" sz="1000" dirty="0">
              <a:solidFill>
                <a:schemeClr val="bg1">
                  <a:lumMod val="50000"/>
                </a:schemeClr>
              </a:solidFill>
              <a:latin typeface="Arial" charset="0"/>
              <a:cs typeface="Arial" charset="0"/>
            </a:endParaRPr>
          </a:p>
        </p:txBody>
      </p:sp>
    </p:spTree>
    <p:extLst>
      <p:ext uri="{BB962C8B-B14F-4D97-AF65-F5344CB8AC3E}">
        <p14:creationId xmlns:p14="http://schemas.microsoft.com/office/powerpoint/2010/main" val="90160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24000" y="2444148"/>
            <a:ext cx="9143999" cy="3366853"/>
          </a:xfrm>
          <a:prstGeom prst="rect">
            <a:avLst/>
          </a:prstGeom>
        </p:spPr>
      </p:pic>
      <p:sp>
        <p:nvSpPr>
          <p:cNvPr id="3" name="Title 2"/>
          <p:cNvSpPr>
            <a:spLocks noGrp="1"/>
          </p:cNvSpPr>
          <p:nvPr>
            <p:ph type="title"/>
          </p:nvPr>
        </p:nvSpPr>
        <p:spPr>
          <a:xfrm>
            <a:off x="291934" y="1371241"/>
            <a:ext cx="9250900" cy="864096"/>
          </a:xfrm>
        </p:spPr>
        <p:txBody>
          <a:bodyPr/>
          <a:lstStyle/>
          <a:p>
            <a:r>
              <a:rPr lang="es-ES" sz="3200" dirty="0">
                <a:latin typeface="Overpass" panose="00000500000000000000" pitchFamily="2" charset="0"/>
                <a:cs typeface="Arial" pitchFamily="34" charset="0"/>
              </a:rPr>
              <a:t>La transición verde tendrá mayor efecto en las ocupaciones de cualificación media</a:t>
            </a:r>
            <a:endParaRPr lang="en-GB" sz="3200" dirty="0">
              <a:latin typeface="Overpass" panose="00000500000000000000" pitchFamily="2" charset="0"/>
              <a:cs typeface="Arial" pitchFamily="34" charset="0"/>
            </a:endParaRPr>
          </a:p>
        </p:txBody>
      </p:sp>
      <p:pic>
        <p:nvPicPr>
          <p:cNvPr id="5" name="Picture 4"/>
          <p:cNvPicPr>
            <a:picLocks noChangeAspect="1"/>
          </p:cNvPicPr>
          <p:nvPr/>
        </p:nvPicPr>
        <p:blipFill>
          <a:blip r:embed="rId4"/>
          <a:stretch>
            <a:fillRect/>
          </a:stretch>
        </p:blipFill>
        <p:spPr>
          <a:xfrm>
            <a:off x="1524000" y="6019812"/>
            <a:ext cx="8712926" cy="331470"/>
          </a:xfrm>
          <a:prstGeom prst="rect">
            <a:avLst/>
          </a:prstGeom>
        </p:spPr>
      </p:pic>
      <p:sp>
        <p:nvSpPr>
          <p:cNvPr id="6" name="TextBox 5"/>
          <p:cNvSpPr txBox="1"/>
          <p:nvPr/>
        </p:nvSpPr>
        <p:spPr bwMode="auto">
          <a:xfrm>
            <a:off x="1440873" y="6455303"/>
            <a:ext cx="3921266" cy="261610"/>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Source: ILO(2019),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Skills</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for a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Greener</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Future.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Infographic</a:t>
            </a:r>
            <a:endParaRPr kumimoji="0" lang="en-GB" sz="11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21960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2">
            <a:extLst>
              <a:ext uri="{FF2B5EF4-FFF2-40B4-BE49-F238E27FC236}">
                <a16:creationId xmlns:a16="http://schemas.microsoft.com/office/drawing/2014/main" id="{53602438-7462-F541-B924-09A1520BFF9C}"/>
              </a:ext>
            </a:extLst>
          </p:cNvPr>
          <p:cNvSpPr>
            <a:spLocks noChangeArrowheads="1"/>
          </p:cNvSpPr>
          <p:nvPr/>
        </p:nvSpPr>
        <p:spPr bwMode="auto">
          <a:xfrm rot="13852849">
            <a:off x="6034654" y="5038085"/>
            <a:ext cx="1230281" cy="1187959"/>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endParaRPr lang="en-US" sz="2450"/>
          </a:p>
        </p:txBody>
      </p:sp>
      <p:sp>
        <p:nvSpPr>
          <p:cNvPr id="5" name="Freeform 83">
            <a:extLst>
              <a:ext uri="{FF2B5EF4-FFF2-40B4-BE49-F238E27FC236}">
                <a16:creationId xmlns:a16="http://schemas.microsoft.com/office/drawing/2014/main" id="{45785249-3375-D444-B63C-537E54146193}"/>
              </a:ext>
            </a:extLst>
          </p:cNvPr>
          <p:cNvSpPr>
            <a:spLocks noChangeArrowheads="1"/>
          </p:cNvSpPr>
          <p:nvPr/>
        </p:nvSpPr>
        <p:spPr bwMode="auto">
          <a:xfrm>
            <a:off x="6927824" y="4448957"/>
            <a:ext cx="1230281" cy="1187959"/>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endParaRPr lang="en-US" sz="2450"/>
          </a:p>
        </p:txBody>
      </p:sp>
      <p:sp>
        <p:nvSpPr>
          <p:cNvPr id="6" name="Freeform 84">
            <a:extLst>
              <a:ext uri="{FF2B5EF4-FFF2-40B4-BE49-F238E27FC236}">
                <a16:creationId xmlns:a16="http://schemas.microsoft.com/office/drawing/2014/main" id="{6F08189A-2D13-5D45-90B5-7DE76D5153F6}"/>
              </a:ext>
            </a:extLst>
          </p:cNvPr>
          <p:cNvSpPr>
            <a:spLocks noChangeArrowheads="1"/>
          </p:cNvSpPr>
          <p:nvPr/>
        </p:nvSpPr>
        <p:spPr bwMode="auto">
          <a:xfrm>
            <a:off x="6869994" y="3091712"/>
            <a:ext cx="1230281" cy="1187959"/>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endParaRPr lang="en-US" sz="2450"/>
          </a:p>
        </p:txBody>
      </p:sp>
      <p:sp>
        <p:nvSpPr>
          <p:cNvPr id="7" name="Freeform 85">
            <a:extLst>
              <a:ext uri="{FF2B5EF4-FFF2-40B4-BE49-F238E27FC236}">
                <a16:creationId xmlns:a16="http://schemas.microsoft.com/office/drawing/2014/main" id="{8167C4FA-79DA-7F48-8D77-2E8742D58871}"/>
              </a:ext>
            </a:extLst>
          </p:cNvPr>
          <p:cNvSpPr>
            <a:spLocks noChangeArrowheads="1"/>
          </p:cNvSpPr>
          <p:nvPr/>
        </p:nvSpPr>
        <p:spPr bwMode="auto">
          <a:xfrm>
            <a:off x="6279460" y="2457871"/>
            <a:ext cx="1187959" cy="1230281"/>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endParaRPr lang="en-US" sz="2450"/>
          </a:p>
        </p:txBody>
      </p:sp>
      <p:sp>
        <p:nvSpPr>
          <p:cNvPr id="8" name="Freeform 86">
            <a:extLst>
              <a:ext uri="{FF2B5EF4-FFF2-40B4-BE49-F238E27FC236}">
                <a16:creationId xmlns:a16="http://schemas.microsoft.com/office/drawing/2014/main" id="{159CAED3-AC12-3A49-9A0A-A5A38046F836}"/>
              </a:ext>
            </a:extLst>
          </p:cNvPr>
          <p:cNvSpPr>
            <a:spLocks noChangeArrowheads="1"/>
          </p:cNvSpPr>
          <p:nvPr/>
        </p:nvSpPr>
        <p:spPr bwMode="auto">
          <a:xfrm>
            <a:off x="4288373" y="4448957"/>
            <a:ext cx="1230281" cy="1187959"/>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endParaRPr lang="en-US" sz="2450"/>
          </a:p>
        </p:txBody>
      </p:sp>
      <p:sp>
        <p:nvSpPr>
          <p:cNvPr id="9" name="Freeform 87">
            <a:extLst>
              <a:ext uri="{FF2B5EF4-FFF2-40B4-BE49-F238E27FC236}">
                <a16:creationId xmlns:a16="http://schemas.microsoft.com/office/drawing/2014/main" id="{E001C96E-941B-A74B-9FE6-24D2C971D2A3}"/>
              </a:ext>
            </a:extLst>
          </p:cNvPr>
          <p:cNvSpPr>
            <a:spLocks noChangeArrowheads="1"/>
          </p:cNvSpPr>
          <p:nvPr/>
        </p:nvSpPr>
        <p:spPr bwMode="auto">
          <a:xfrm>
            <a:off x="4891754" y="2429038"/>
            <a:ext cx="1187959" cy="1230281"/>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endParaRPr lang="en-US" sz="2450"/>
          </a:p>
        </p:txBody>
      </p:sp>
      <p:sp>
        <p:nvSpPr>
          <p:cNvPr id="40" name="Shape 2688">
            <a:extLst>
              <a:ext uri="{FF2B5EF4-FFF2-40B4-BE49-F238E27FC236}">
                <a16:creationId xmlns:a16="http://schemas.microsoft.com/office/drawing/2014/main" id="{81519378-024C-794F-925A-79731D9AB6B8}"/>
              </a:ext>
            </a:extLst>
          </p:cNvPr>
          <p:cNvSpPr>
            <a:spLocks noChangeAspect="1"/>
          </p:cNvSpPr>
          <p:nvPr/>
        </p:nvSpPr>
        <p:spPr>
          <a:xfrm>
            <a:off x="7344036" y="4797951"/>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1" name="Shape 2748">
            <a:extLst>
              <a:ext uri="{FF2B5EF4-FFF2-40B4-BE49-F238E27FC236}">
                <a16:creationId xmlns:a16="http://schemas.microsoft.com/office/drawing/2014/main" id="{BAAD80F8-A0A9-F34C-9546-C28302A07BBC}"/>
              </a:ext>
            </a:extLst>
          </p:cNvPr>
          <p:cNvSpPr>
            <a:spLocks noChangeAspect="1"/>
          </p:cNvSpPr>
          <p:nvPr/>
        </p:nvSpPr>
        <p:spPr>
          <a:xfrm>
            <a:off x="4762415" y="3685415"/>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3" name="Shape 2584">
            <a:extLst>
              <a:ext uri="{FF2B5EF4-FFF2-40B4-BE49-F238E27FC236}">
                <a16:creationId xmlns:a16="http://schemas.microsoft.com/office/drawing/2014/main" id="{E6FCD66C-CEE7-B249-A8EA-C3CEE7007638}"/>
              </a:ext>
            </a:extLst>
          </p:cNvPr>
          <p:cNvSpPr>
            <a:spLocks noChangeAspect="1"/>
          </p:cNvSpPr>
          <p:nvPr/>
        </p:nvSpPr>
        <p:spPr>
          <a:xfrm>
            <a:off x="4762415" y="4797951"/>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4" name="Shape 2623">
            <a:extLst>
              <a:ext uri="{FF2B5EF4-FFF2-40B4-BE49-F238E27FC236}">
                <a16:creationId xmlns:a16="http://schemas.microsoft.com/office/drawing/2014/main" id="{7FABF075-63CF-CE42-B185-F6028CC38A62}"/>
              </a:ext>
            </a:extLst>
          </p:cNvPr>
          <p:cNvSpPr>
            <a:spLocks noChangeAspect="1"/>
          </p:cNvSpPr>
          <p:nvPr/>
        </p:nvSpPr>
        <p:spPr>
          <a:xfrm>
            <a:off x="7344036" y="3701714"/>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2" name="Shape 2546">
            <a:extLst>
              <a:ext uri="{FF2B5EF4-FFF2-40B4-BE49-F238E27FC236}">
                <a16:creationId xmlns:a16="http://schemas.microsoft.com/office/drawing/2014/main" id="{29CA5AA6-D893-5842-BABF-209C0097796B}"/>
              </a:ext>
            </a:extLst>
          </p:cNvPr>
          <p:cNvSpPr>
            <a:spLocks noChangeAspect="1"/>
          </p:cNvSpPr>
          <p:nvPr/>
        </p:nvSpPr>
        <p:spPr>
          <a:xfrm>
            <a:off x="6568901" y="2957566"/>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5" name="Shape 2631">
            <a:extLst>
              <a:ext uri="{FF2B5EF4-FFF2-40B4-BE49-F238E27FC236}">
                <a16:creationId xmlns:a16="http://schemas.microsoft.com/office/drawing/2014/main" id="{451C57CF-0BC5-D54B-9038-D82321BF92F4}"/>
              </a:ext>
            </a:extLst>
          </p:cNvPr>
          <p:cNvSpPr>
            <a:spLocks noChangeAspect="1"/>
          </p:cNvSpPr>
          <p:nvPr/>
        </p:nvSpPr>
        <p:spPr>
          <a:xfrm>
            <a:off x="5537549" y="2957962"/>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9" name="Subtitle 2">
            <a:extLst>
              <a:ext uri="{FF2B5EF4-FFF2-40B4-BE49-F238E27FC236}">
                <a16:creationId xmlns:a16="http://schemas.microsoft.com/office/drawing/2014/main" id="{9F6E271E-63D3-B840-ADDE-B039B2A77704}"/>
              </a:ext>
            </a:extLst>
          </p:cNvPr>
          <p:cNvSpPr txBox="1">
            <a:spLocks/>
          </p:cNvSpPr>
          <p:nvPr/>
        </p:nvSpPr>
        <p:spPr>
          <a:xfrm>
            <a:off x="6754872" y="6040241"/>
            <a:ext cx="3371951"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Innovación</a:t>
            </a: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 y </a:t>
            </a: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competencias</a:t>
            </a: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 </a:t>
            </a: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digitales</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53" name="Subtitle 2">
            <a:extLst>
              <a:ext uri="{FF2B5EF4-FFF2-40B4-BE49-F238E27FC236}">
                <a16:creationId xmlns:a16="http://schemas.microsoft.com/office/drawing/2014/main" id="{72551239-3264-0643-8861-E9A54F6497CA}"/>
              </a:ext>
            </a:extLst>
          </p:cNvPr>
          <p:cNvSpPr txBox="1">
            <a:spLocks/>
          </p:cNvSpPr>
          <p:nvPr/>
        </p:nvSpPr>
        <p:spPr>
          <a:xfrm>
            <a:off x="8235740" y="3296217"/>
            <a:ext cx="2692030" cy="1398666"/>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s-E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Capacidades estratégicas y de liderazgo para que los responsables políticos y las empresas establezcan los incentivos adecuados para una producción y un transporte más limpios.</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56" name="Subtitle 2">
            <a:extLst>
              <a:ext uri="{FF2B5EF4-FFF2-40B4-BE49-F238E27FC236}">
                <a16:creationId xmlns:a16="http://schemas.microsoft.com/office/drawing/2014/main" id="{A5840256-3DFB-8143-A83B-328DC6BA6084}"/>
              </a:ext>
            </a:extLst>
          </p:cNvPr>
          <p:cNvSpPr txBox="1">
            <a:spLocks/>
          </p:cNvSpPr>
          <p:nvPr/>
        </p:nvSpPr>
        <p:spPr>
          <a:xfrm>
            <a:off x="8042331" y="5086526"/>
            <a:ext cx="2485494" cy="231680"/>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Capacidad</a:t>
            </a: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 </a:t>
            </a: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empresarial</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59" name="Subtitle 2">
            <a:extLst>
              <a:ext uri="{FF2B5EF4-FFF2-40B4-BE49-F238E27FC236}">
                <a16:creationId xmlns:a16="http://schemas.microsoft.com/office/drawing/2014/main" id="{68872115-0B77-7E48-80B5-0DF80F1F9B52}"/>
              </a:ext>
            </a:extLst>
          </p:cNvPr>
          <p:cNvSpPr txBox="1">
            <a:spLocks/>
          </p:cNvSpPr>
          <p:nvPr/>
        </p:nvSpPr>
        <p:spPr>
          <a:xfrm>
            <a:off x="2023577" y="3585518"/>
            <a:ext cx="2280919" cy="565104"/>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s-E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Trabajo en equipo y capacidad de comunicación</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62" name="Subtitle 2">
            <a:extLst>
              <a:ext uri="{FF2B5EF4-FFF2-40B4-BE49-F238E27FC236}">
                <a16:creationId xmlns:a16="http://schemas.microsoft.com/office/drawing/2014/main" id="{CD286350-E902-3D4C-B45B-62622922CD04}"/>
              </a:ext>
            </a:extLst>
          </p:cNvPr>
          <p:cNvSpPr txBox="1">
            <a:spLocks/>
          </p:cNvSpPr>
          <p:nvPr/>
        </p:nvSpPr>
        <p:spPr>
          <a:xfrm>
            <a:off x="7018999" y="2380555"/>
            <a:ext cx="3141268" cy="565104"/>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 </a:t>
            </a:r>
            <a:r>
              <a:rPr lang="es-E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Técnicas de marketing para promocionar productos y servicios más verdes</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66" name="Subtitle 2">
            <a:extLst>
              <a:ext uri="{FF2B5EF4-FFF2-40B4-BE49-F238E27FC236}">
                <a16:creationId xmlns:a16="http://schemas.microsoft.com/office/drawing/2014/main" id="{AAB18A95-11AF-8E49-BEBD-E4235D75E8AF}"/>
              </a:ext>
            </a:extLst>
          </p:cNvPr>
          <p:cNvSpPr txBox="1">
            <a:spLocks/>
          </p:cNvSpPr>
          <p:nvPr/>
        </p:nvSpPr>
        <p:spPr>
          <a:xfrm>
            <a:off x="2535044" y="2406911"/>
            <a:ext cx="2792681"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Sensibilización</a:t>
            </a: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 </a:t>
            </a:r>
            <a:r>
              <a:rPr lang="en-US" sz="1800" dirty="0" err="1">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medioambiental</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grpSp>
        <p:nvGrpSpPr>
          <p:cNvPr id="46" name="Group 45">
            <a:extLst>
              <a:ext uri="{FF2B5EF4-FFF2-40B4-BE49-F238E27FC236}">
                <a16:creationId xmlns:a16="http://schemas.microsoft.com/office/drawing/2014/main" id="{C0EA3800-2FF1-864C-9489-EEEA83957646}"/>
              </a:ext>
            </a:extLst>
          </p:cNvPr>
          <p:cNvGrpSpPr/>
          <p:nvPr/>
        </p:nvGrpSpPr>
        <p:grpSpPr>
          <a:xfrm>
            <a:off x="5631772" y="3708547"/>
            <a:ext cx="1125103" cy="1189313"/>
            <a:chOff x="10689077" y="6885187"/>
            <a:chExt cx="2999494" cy="3170675"/>
          </a:xfrm>
          <a:solidFill>
            <a:srgbClr val="00B050"/>
          </a:solidFill>
        </p:grpSpPr>
        <p:sp>
          <p:nvSpPr>
            <p:cNvPr id="63" name="Freeform 62">
              <a:extLst>
                <a:ext uri="{FF2B5EF4-FFF2-40B4-BE49-F238E27FC236}">
                  <a16:creationId xmlns:a16="http://schemas.microsoft.com/office/drawing/2014/main" id="{74025AAA-9EB6-FD4E-8C5D-97C4550135E3}"/>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endParaRPr lang="en-US" sz="2450"/>
            </a:p>
          </p:txBody>
        </p:sp>
        <p:sp>
          <p:nvSpPr>
            <p:cNvPr id="64" name="Rounded Rectangle 63">
              <a:extLst>
                <a:ext uri="{FF2B5EF4-FFF2-40B4-BE49-F238E27FC236}">
                  <a16:creationId xmlns:a16="http://schemas.microsoft.com/office/drawing/2014/main" id="{7A8BE846-A9AD-934B-B9DC-EDD758236AEB}"/>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8" name="Rounded Rectangle 67">
              <a:extLst>
                <a:ext uri="{FF2B5EF4-FFF2-40B4-BE49-F238E27FC236}">
                  <a16:creationId xmlns:a16="http://schemas.microsoft.com/office/drawing/2014/main" id="{95C5512C-B41A-B349-B7E3-9D641C06CB2E}"/>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9" name="Rounded Rectangle 68">
              <a:extLst>
                <a:ext uri="{FF2B5EF4-FFF2-40B4-BE49-F238E27FC236}">
                  <a16:creationId xmlns:a16="http://schemas.microsoft.com/office/drawing/2014/main" id="{F60DAD6A-07B1-BF43-9BA6-B91F25E635D5}"/>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33" name="Title 2"/>
          <p:cNvSpPr txBox="1">
            <a:spLocks/>
          </p:cNvSpPr>
          <p:nvPr/>
        </p:nvSpPr>
        <p:spPr>
          <a:xfrm>
            <a:off x="213899" y="1407593"/>
            <a:ext cx="11110297" cy="936104"/>
          </a:xfrm>
          <a:prstGeom prst="rect">
            <a:avLst/>
          </a:prstGeom>
        </p:spPr>
        <p:txBody>
          <a:bodyPr/>
          <a:lst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a:lstStyle>
          <a:p>
            <a:pPr>
              <a:lnSpc>
                <a:spcPct val="90000"/>
              </a:lnSpc>
            </a:pPr>
            <a:r>
              <a:rPr lang="es-ES" sz="2800" b="1" dirty="0">
                <a:solidFill>
                  <a:schemeClr val="accent1"/>
                </a:solidFill>
                <a:latin typeface="Overpass" panose="00000500000000000000" pitchFamily="2" charset="0"/>
                <a:cs typeface="Arial" pitchFamily="34" charset="0"/>
              </a:rPr>
              <a:t>Las competencias básicas para el empleo son esenciales en la transición justa</a:t>
            </a:r>
            <a:endParaRPr lang="en-GB" sz="2800" b="1" dirty="0">
              <a:solidFill>
                <a:schemeClr val="accent1"/>
              </a:solidFill>
              <a:latin typeface="Overpass" panose="00000500000000000000" pitchFamily="2" charset="0"/>
              <a:cs typeface="Arial" pitchFamily="34" charset="0"/>
            </a:endParaRPr>
          </a:p>
        </p:txBody>
      </p:sp>
      <p:sp>
        <p:nvSpPr>
          <p:cNvPr id="34" name="Freeform 85">
            <a:extLst>
              <a:ext uri="{FF2B5EF4-FFF2-40B4-BE49-F238E27FC236}">
                <a16:creationId xmlns:a16="http://schemas.microsoft.com/office/drawing/2014/main" id="{8167C4FA-79DA-7F48-8D77-2E8742D58871}"/>
              </a:ext>
            </a:extLst>
          </p:cNvPr>
          <p:cNvSpPr>
            <a:spLocks noChangeArrowheads="1"/>
          </p:cNvSpPr>
          <p:nvPr/>
        </p:nvSpPr>
        <p:spPr bwMode="auto">
          <a:xfrm rot="10249867">
            <a:off x="4943570" y="4969192"/>
            <a:ext cx="1187959" cy="1230281"/>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endParaRPr lang="en-US" sz="2450"/>
          </a:p>
        </p:txBody>
      </p:sp>
      <p:sp>
        <p:nvSpPr>
          <p:cNvPr id="35" name="Subtitle 2">
            <a:extLst>
              <a:ext uri="{FF2B5EF4-FFF2-40B4-BE49-F238E27FC236}">
                <a16:creationId xmlns:a16="http://schemas.microsoft.com/office/drawing/2014/main" id="{A5840256-3DFB-8143-A83B-328DC6BA6084}"/>
              </a:ext>
            </a:extLst>
          </p:cNvPr>
          <p:cNvSpPr txBox="1">
            <a:spLocks/>
          </p:cNvSpPr>
          <p:nvPr/>
        </p:nvSpPr>
        <p:spPr>
          <a:xfrm>
            <a:off x="2376315" y="6070648"/>
            <a:ext cx="3216302"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s-E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Seguridad y salud en el trabajo (SST)</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36" name="Freeform 82">
            <a:extLst>
              <a:ext uri="{FF2B5EF4-FFF2-40B4-BE49-F238E27FC236}">
                <a16:creationId xmlns:a16="http://schemas.microsoft.com/office/drawing/2014/main" id="{53602438-7462-F541-B924-09A1520BFF9C}"/>
              </a:ext>
            </a:extLst>
          </p:cNvPr>
          <p:cNvSpPr>
            <a:spLocks noChangeArrowheads="1"/>
          </p:cNvSpPr>
          <p:nvPr/>
        </p:nvSpPr>
        <p:spPr bwMode="auto">
          <a:xfrm>
            <a:off x="4280858" y="3073011"/>
            <a:ext cx="1230281" cy="1187959"/>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endParaRPr lang="en-US" sz="2450"/>
          </a:p>
        </p:txBody>
      </p:sp>
      <p:sp>
        <p:nvSpPr>
          <p:cNvPr id="38" name="Subtitle 2">
            <a:extLst>
              <a:ext uri="{FF2B5EF4-FFF2-40B4-BE49-F238E27FC236}">
                <a16:creationId xmlns:a16="http://schemas.microsoft.com/office/drawing/2014/main" id="{9F6E271E-63D3-B840-ADDE-B039B2A77704}"/>
              </a:ext>
            </a:extLst>
          </p:cNvPr>
          <p:cNvSpPr txBox="1">
            <a:spLocks/>
          </p:cNvSpPr>
          <p:nvPr/>
        </p:nvSpPr>
        <p:spPr>
          <a:xfrm>
            <a:off x="1833386" y="4939050"/>
            <a:ext cx="2646646"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s-E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Capacidad de coordinación y gestión</a:t>
            </a:r>
            <a:endPar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endParaRPr>
          </a:p>
        </p:txBody>
      </p:sp>
      <p:sp>
        <p:nvSpPr>
          <p:cNvPr id="37" name="Shape 2631">
            <a:extLst>
              <a:ext uri="{FF2B5EF4-FFF2-40B4-BE49-F238E27FC236}">
                <a16:creationId xmlns:a16="http://schemas.microsoft.com/office/drawing/2014/main" id="{451C57CF-0BC5-D54B-9038-D82321BF92F4}"/>
              </a:ext>
            </a:extLst>
          </p:cNvPr>
          <p:cNvSpPr>
            <a:spLocks noChangeAspect="1"/>
          </p:cNvSpPr>
          <p:nvPr/>
        </p:nvSpPr>
        <p:spPr>
          <a:xfrm>
            <a:off x="6645627" y="5443378"/>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8" name="Shape 2546">
            <a:extLst>
              <a:ext uri="{FF2B5EF4-FFF2-40B4-BE49-F238E27FC236}">
                <a16:creationId xmlns:a16="http://schemas.microsoft.com/office/drawing/2014/main" id="{29CA5AA6-D893-5842-BABF-209C0097796B}"/>
              </a:ext>
            </a:extLst>
          </p:cNvPr>
          <p:cNvSpPr>
            <a:spLocks noChangeAspect="1"/>
          </p:cNvSpPr>
          <p:nvPr/>
        </p:nvSpPr>
        <p:spPr>
          <a:xfrm>
            <a:off x="5486852" y="5413696"/>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52" name="Shape 2688">
            <a:extLst>
              <a:ext uri="{FF2B5EF4-FFF2-40B4-BE49-F238E27FC236}">
                <a16:creationId xmlns:a16="http://schemas.microsoft.com/office/drawing/2014/main" id="{81519378-024C-794F-925A-79731D9AB6B8}"/>
              </a:ext>
            </a:extLst>
          </p:cNvPr>
          <p:cNvSpPr>
            <a:spLocks noChangeAspect="1"/>
          </p:cNvSpPr>
          <p:nvPr/>
        </p:nvSpPr>
        <p:spPr>
          <a:xfrm>
            <a:off x="4750655" y="3630843"/>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2" name="TextBox 1">
            <a:extLst>
              <a:ext uri="{FF2B5EF4-FFF2-40B4-BE49-F238E27FC236}">
                <a16:creationId xmlns:a16="http://schemas.microsoft.com/office/drawing/2014/main" id="{4325574D-2018-3D02-9D1B-3FFCD45CC858}"/>
              </a:ext>
            </a:extLst>
          </p:cNvPr>
          <p:cNvSpPr txBox="1"/>
          <p:nvPr/>
        </p:nvSpPr>
        <p:spPr bwMode="auto">
          <a:xfrm>
            <a:off x="7220038" y="6381820"/>
            <a:ext cx="3185487" cy="261610"/>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Source: ILO(2019),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Skills</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for a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Greener</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Future</a:t>
            </a:r>
            <a:endParaRPr kumimoji="0" lang="en-GB" sz="11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96262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58981">
            <a:extLst>
              <a:ext uri="{FF2B5EF4-FFF2-40B4-BE49-F238E27FC236}">
                <a16:creationId xmlns:a16="http://schemas.microsoft.com/office/drawing/2014/main" id="{B126BCF2-5F8E-F946-A529-DDDB04075609}"/>
              </a:ext>
            </a:extLst>
          </p:cNvPr>
          <p:cNvSpPr/>
          <p:nvPr/>
        </p:nvSpPr>
        <p:spPr>
          <a:xfrm flipV="1">
            <a:off x="4773580" y="4963868"/>
            <a:ext cx="556979" cy="461193"/>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5" name="Shape 58981">
            <a:extLst>
              <a:ext uri="{FF2B5EF4-FFF2-40B4-BE49-F238E27FC236}">
                <a16:creationId xmlns:a16="http://schemas.microsoft.com/office/drawing/2014/main" id="{B126BCF2-5F8E-F946-A529-DDDB04075609}"/>
              </a:ext>
            </a:extLst>
          </p:cNvPr>
          <p:cNvSpPr/>
          <p:nvPr/>
        </p:nvSpPr>
        <p:spPr>
          <a:xfrm flipV="1">
            <a:off x="3627107" y="3850289"/>
            <a:ext cx="1424963" cy="6580"/>
          </a:xfrm>
          <a:prstGeom prst="line">
            <a:avLst/>
          </a:prstGeom>
          <a:noFill/>
          <a:ln w="9525" cap="flat" cmpd="sng" algn="ctr">
            <a:solidFill>
              <a:schemeClr val="accent4"/>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6" name="Shape 58981">
            <a:extLst>
              <a:ext uri="{FF2B5EF4-FFF2-40B4-BE49-F238E27FC236}">
                <a16:creationId xmlns:a16="http://schemas.microsoft.com/office/drawing/2014/main" id="{B126BCF2-5F8E-F946-A529-DDDB04075609}"/>
              </a:ext>
            </a:extLst>
          </p:cNvPr>
          <p:cNvSpPr/>
          <p:nvPr/>
        </p:nvSpPr>
        <p:spPr>
          <a:xfrm>
            <a:off x="4660623" y="2634237"/>
            <a:ext cx="843197" cy="460248"/>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7" name="Shape 58981">
            <a:extLst>
              <a:ext uri="{FF2B5EF4-FFF2-40B4-BE49-F238E27FC236}">
                <a16:creationId xmlns:a16="http://schemas.microsoft.com/office/drawing/2014/main" id="{B126BCF2-5F8E-F946-A529-DDDB04075609}"/>
              </a:ext>
            </a:extLst>
          </p:cNvPr>
          <p:cNvSpPr/>
          <p:nvPr/>
        </p:nvSpPr>
        <p:spPr>
          <a:xfrm>
            <a:off x="8065659" y="4654626"/>
            <a:ext cx="843197" cy="460248"/>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8" name="Title 1"/>
          <p:cNvSpPr txBox="1">
            <a:spLocks/>
          </p:cNvSpPr>
          <p:nvPr/>
        </p:nvSpPr>
        <p:spPr>
          <a:xfrm>
            <a:off x="293766" y="1347998"/>
            <a:ext cx="3072982"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3333CC"/>
                </a:solidFill>
                <a:effectLst/>
                <a:uLnTx/>
                <a:uFillTx/>
                <a:latin typeface="Overpass" panose="00000500000000000000" pitchFamily="2" charset="0"/>
                <a:ea typeface="+mj-ea"/>
                <a:cs typeface="Arial Narrow"/>
              </a:rPr>
              <a:t>Planteamientos</a:t>
            </a:r>
            <a:r>
              <a:rPr kumimoji="0" lang="en-GB" sz="2800" b="1" i="0" u="none" strike="noStrike" kern="1200" cap="none" spc="0" normalizeH="0" baseline="0" noProof="0" dirty="0">
                <a:ln>
                  <a:noFill/>
                </a:ln>
                <a:solidFill>
                  <a:srgbClr val="3333CC"/>
                </a:solidFill>
                <a:effectLst/>
                <a:uLnTx/>
                <a:uFillTx/>
                <a:latin typeface="Overpass" panose="00000500000000000000" pitchFamily="2" charset="0"/>
                <a:ea typeface="+mj-ea"/>
                <a:cs typeface="Arial Narrow"/>
              </a:rPr>
              <a:t> </a:t>
            </a:r>
            <a:r>
              <a:rPr kumimoji="0" lang="en-GB" sz="2800" b="1" i="0" u="none" strike="noStrike" kern="1200" cap="none" spc="0" normalizeH="0" baseline="0" noProof="0" dirty="0" err="1">
                <a:ln>
                  <a:noFill/>
                </a:ln>
                <a:solidFill>
                  <a:srgbClr val="3333CC"/>
                </a:solidFill>
                <a:effectLst/>
                <a:uLnTx/>
                <a:uFillTx/>
                <a:latin typeface="Overpass" panose="00000500000000000000" pitchFamily="2" charset="0"/>
                <a:ea typeface="+mj-ea"/>
                <a:cs typeface="Arial Narrow"/>
              </a:rPr>
              <a:t>globales</a:t>
            </a:r>
            <a:r>
              <a:rPr kumimoji="0" lang="en-GB" sz="2800" b="1" i="0" u="none" strike="noStrike" kern="1200" cap="none" spc="0" normalizeH="0" baseline="0" noProof="0" dirty="0">
                <a:ln>
                  <a:noFill/>
                </a:ln>
                <a:solidFill>
                  <a:srgbClr val="3333CC"/>
                </a:solidFill>
                <a:effectLst/>
                <a:uLnTx/>
                <a:uFillTx/>
                <a:latin typeface="Overpass" panose="00000500000000000000" pitchFamily="2" charset="0"/>
                <a:ea typeface="+mj-ea"/>
                <a:cs typeface="Arial Narrow"/>
              </a:rPr>
              <a:t> y </a:t>
            </a:r>
            <a:r>
              <a:rPr kumimoji="0" lang="en-GB" sz="2800" b="1" i="0" u="none" strike="noStrike" kern="1200" cap="none" spc="0" normalizeH="0" baseline="0" noProof="0" dirty="0" err="1">
                <a:ln>
                  <a:noFill/>
                </a:ln>
                <a:solidFill>
                  <a:srgbClr val="3333CC"/>
                </a:solidFill>
                <a:effectLst/>
                <a:uLnTx/>
                <a:uFillTx/>
                <a:latin typeface="Overpass" panose="00000500000000000000" pitchFamily="2" charset="0"/>
                <a:ea typeface="+mj-ea"/>
                <a:cs typeface="Arial Narrow"/>
              </a:rPr>
              <a:t>coordinados</a:t>
            </a:r>
            <a:endParaRPr kumimoji="0" lang="en-GB" sz="2800" b="1" i="0" u="none" strike="noStrike" kern="1200" cap="none" spc="0" normalizeH="0" baseline="0" noProof="0" dirty="0">
              <a:ln>
                <a:noFill/>
              </a:ln>
              <a:solidFill>
                <a:srgbClr val="3333CC"/>
              </a:solidFill>
              <a:effectLst/>
              <a:uLnTx/>
              <a:uFillTx/>
              <a:latin typeface="Overpass" panose="00000500000000000000" pitchFamily="2" charset="0"/>
              <a:ea typeface="+mj-ea"/>
              <a:cs typeface="Arial Narrow"/>
            </a:endParaRPr>
          </a:p>
        </p:txBody>
      </p:sp>
      <p:sp>
        <p:nvSpPr>
          <p:cNvPr id="30" name="TextBox 29"/>
          <p:cNvSpPr txBox="1"/>
          <p:nvPr/>
        </p:nvSpPr>
        <p:spPr bwMode="auto">
          <a:xfrm>
            <a:off x="8065659" y="6504949"/>
            <a:ext cx="2871299" cy="246221"/>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Source: ILO(2019),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Skills</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for a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Greener</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Future.</a:t>
            </a:r>
          </a:p>
        </p:txBody>
      </p:sp>
      <p:sp useBgFill="1">
        <p:nvSpPr>
          <p:cNvPr id="31" name="Shape 58972">
            <a:extLst>
              <a:ext uri="{FF2B5EF4-FFF2-40B4-BE49-F238E27FC236}">
                <a16:creationId xmlns:a16="http://schemas.microsoft.com/office/drawing/2014/main" id="{68ECF79A-DD34-9640-9AFD-2918E9FF58F8}"/>
              </a:ext>
            </a:extLst>
          </p:cNvPr>
          <p:cNvSpPr/>
          <p:nvPr/>
        </p:nvSpPr>
        <p:spPr>
          <a:xfrm>
            <a:off x="5013269" y="2507787"/>
            <a:ext cx="3211115" cy="3086352"/>
          </a:xfrm>
          <a:prstGeom prst="ellipse">
            <a:avLst/>
          </a:prstGeom>
          <a:ln w="63500" cap="flat">
            <a:solidFill>
              <a:schemeClr val="accent1"/>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2" name="TextBox 31">
            <a:extLst>
              <a:ext uri="{FF2B5EF4-FFF2-40B4-BE49-F238E27FC236}">
                <a16:creationId xmlns:a16="http://schemas.microsoft.com/office/drawing/2014/main" id="{F63CCC3D-092F-4B49-813E-7ED6B9C5DA10}"/>
              </a:ext>
            </a:extLst>
          </p:cNvPr>
          <p:cNvSpPr txBox="1"/>
          <p:nvPr/>
        </p:nvSpPr>
        <p:spPr>
          <a:xfrm>
            <a:off x="5193857" y="3199673"/>
            <a:ext cx="2849937" cy="1862048"/>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300" b="1" i="0" u="none" strike="noStrike" kern="1200" cap="none" spc="0" normalizeH="0" baseline="0" noProof="0" dirty="0">
                <a:ln>
                  <a:noFill/>
                </a:ln>
                <a:solidFill>
                  <a:srgbClr val="1E2DBE"/>
                </a:solidFill>
                <a:effectLst/>
                <a:uLnTx/>
                <a:uFillTx/>
                <a:latin typeface="Overpass" panose="00000500000000000000" pitchFamily="2" charset="0"/>
                <a:ea typeface="+mn-ea"/>
                <a:cs typeface="Arial" charset="0"/>
              </a:rPr>
              <a:t>Las medidas de desarrollo de las cualificaciones permiten una transición verde</a:t>
            </a:r>
            <a:endParaRPr kumimoji="0" lang="en-GB" sz="2300" b="1" i="0" u="none" strike="noStrike" kern="1200" cap="none" spc="0" normalizeH="0" baseline="0" noProof="0" dirty="0">
              <a:ln>
                <a:noFill/>
              </a:ln>
              <a:solidFill>
                <a:srgbClr val="1E2DBE"/>
              </a:solidFill>
              <a:effectLst/>
              <a:uLnTx/>
              <a:uFillTx/>
              <a:latin typeface="Overpass" panose="00000500000000000000" pitchFamily="2" charset="0"/>
              <a:ea typeface="+mn-ea"/>
              <a:cs typeface="Arial" charset="0"/>
            </a:endParaRPr>
          </a:p>
        </p:txBody>
      </p:sp>
      <p:sp>
        <p:nvSpPr>
          <p:cNvPr id="33" name="Shape 58981">
            <a:extLst>
              <a:ext uri="{FF2B5EF4-FFF2-40B4-BE49-F238E27FC236}">
                <a16:creationId xmlns:a16="http://schemas.microsoft.com/office/drawing/2014/main" id="{B126BCF2-5F8E-F946-A529-DDDB04075609}"/>
              </a:ext>
            </a:extLst>
          </p:cNvPr>
          <p:cNvSpPr/>
          <p:nvPr/>
        </p:nvSpPr>
        <p:spPr>
          <a:xfrm flipV="1">
            <a:off x="8043794" y="2594589"/>
            <a:ext cx="1001923" cy="720083"/>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useBgFill="1">
        <p:nvSpPr>
          <p:cNvPr id="34" name="Shape 58972">
            <a:extLst>
              <a:ext uri="{FF2B5EF4-FFF2-40B4-BE49-F238E27FC236}">
                <a16:creationId xmlns:a16="http://schemas.microsoft.com/office/drawing/2014/main" id="{68ECF79A-DD34-9640-9AFD-2918E9FF58F8}"/>
              </a:ext>
            </a:extLst>
          </p:cNvPr>
          <p:cNvSpPr/>
          <p:nvPr/>
        </p:nvSpPr>
        <p:spPr>
          <a:xfrm>
            <a:off x="9064584" y="1419862"/>
            <a:ext cx="2200130" cy="217585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5" name="TextBox 34">
            <a:extLst>
              <a:ext uri="{FF2B5EF4-FFF2-40B4-BE49-F238E27FC236}">
                <a16:creationId xmlns:a16="http://schemas.microsoft.com/office/drawing/2014/main" id="{F63CCC3D-092F-4B49-813E-7ED6B9C5DA10}"/>
              </a:ext>
            </a:extLst>
          </p:cNvPr>
          <p:cNvSpPr txBox="1"/>
          <p:nvPr/>
        </p:nvSpPr>
        <p:spPr>
          <a:xfrm>
            <a:off x="9220311" y="1672008"/>
            <a:ext cx="1888675" cy="163121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Adaptar los planes de estudios y las normas de competencia</a:t>
            </a:r>
            <a:endParaRPr kumimoji="0" lang="en-GB" sz="20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endParaRPr>
          </a:p>
        </p:txBody>
      </p:sp>
      <p:sp useBgFill="1">
        <p:nvSpPr>
          <p:cNvPr id="36" name="Shape 58972">
            <a:extLst>
              <a:ext uri="{FF2B5EF4-FFF2-40B4-BE49-F238E27FC236}">
                <a16:creationId xmlns:a16="http://schemas.microsoft.com/office/drawing/2014/main" id="{68ECF79A-DD34-9640-9AFD-2918E9FF58F8}"/>
              </a:ext>
            </a:extLst>
          </p:cNvPr>
          <p:cNvSpPr/>
          <p:nvPr/>
        </p:nvSpPr>
        <p:spPr>
          <a:xfrm>
            <a:off x="8740326" y="3928821"/>
            <a:ext cx="2524388" cy="248924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7" name="TextBox 36">
            <a:extLst>
              <a:ext uri="{FF2B5EF4-FFF2-40B4-BE49-F238E27FC236}">
                <a16:creationId xmlns:a16="http://schemas.microsoft.com/office/drawing/2014/main" id="{F63CCC3D-092F-4B49-813E-7ED6B9C5DA10}"/>
              </a:ext>
            </a:extLst>
          </p:cNvPr>
          <p:cNvSpPr txBox="1"/>
          <p:nvPr/>
        </p:nvSpPr>
        <p:spPr>
          <a:xfrm>
            <a:off x="8740326" y="4387138"/>
            <a:ext cx="2524388" cy="175432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Adaptar la formación de aprendices, los programas de formación profesional y la educación terciaria</a:t>
            </a:r>
            <a:endParaRPr kumimoji="0" lang="en-GB"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endParaRPr>
          </a:p>
        </p:txBody>
      </p:sp>
      <p:sp useBgFill="1">
        <p:nvSpPr>
          <p:cNvPr id="38" name="Shape 58972">
            <a:extLst>
              <a:ext uri="{FF2B5EF4-FFF2-40B4-BE49-F238E27FC236}">
                <a16:creationId xmlns:a16="http://schemas.microsoft.com/office/drawing/2014/main" id="{68ECF79A-DD34-9640-9AFD-2918E9FF58F8}"/>
              </a:ext>
            </a:extLst>
          </p:cNvPr>
          <p:cNvSpPr/>
          <p:nvPr/>
        </p:nvSpPr>
        <p:spPr>
          <a:xfrm>
            <a:off x="3163396" y="1397911"/>
            <a:ext cx="1629812" cy="160300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9" name="TextBox 38">
            <a:extLst>
              <a:ext uri="{FF2B5EF4-FFF2-40B4-BE49-F238E27FC236}">
                <a16:creationId xmlns:a16="http://schemas.microsoft.com/office/drawing/2014/main" id="{F63CCC3D-092F-4B49-813E-7ED6B9C5DA10}"/>
              </a:ext>
            </a:extLst>
          </p:cNvPr>
          <p:cNvSpPr txBox="1"/>
          <p:nvPr/>
        </p:nvSpPr>
        <p:spPr>
          <a:xfrm>
            <a:off x="3072618" y="1741431"/>
            <a:ext cx="1812773" cy="830997"/>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6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Anticipación de las necesidades </a:t>
            </a:r>
            <a:r>
              <a:rPr kumimoji="0" lang="es-ES" sz="14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de</a:t>
            </a:r>
            <a:r>
              <a:rPr kumimoji="0" lang="es-ES" sz="16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 competencias</a:t>
            </a:r>
            <a:endParaRPr kumimoji="0" lang="en-GB" sz="16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endParaRPr>
          </a:p>
        </p:txBody>
      </p:sp>
      <p:sp>
        <p:nvSpPr>
          <p:cNvPr id="40" name="Shape 58972">
            <a:extLst>
              <a:ext uri="{FF2B5EF4-FFF2-40B4-BE49-F238E27FC236}">
                <a16:creationId xmlns:a16="http://schemas.microsoft.com/office/drawing/2014/main" id="{68ECF79A-DD34-9640-9AFD-2918E9FF58F8}"/>
              </a:ext>
            </a:extLst>
          </p:cNvPr>
          <p:cNvSpPr/>
          <p:nvPr/>
        </p:nvSpPr>
        <p:spPr>
          <a:xfrm>
            <a:off x="1402118" y="2840896"/>
            <a:ext cx="2200130" cy="2175850"/>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960A55"/>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F63CCC3D-092F-4B49-813E-7ED6B9C5DA10}"/>
              </a:ext>
            </a:extLst>
          </p:cNvPr>
          <p:cNvSpPr txBox="1"/>
          <p:nvPr/>
        </p:nvSpPr>
        <p:spPr>
          <a:xfrm>
            <a:off x="1557845" y="3391566"/>
            <a:ext cx="1888675" cy="1015663"/>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Diálogo social y desarrollo institucional</a:t>
            </a:r>
            <a:endParaRPr kumimoji="0" lang="en-GB" sz="20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endParaRPr>
          </a:p>
        </p:txBody>
      </p:sp>
      <p:sp useBgFill="1">
        <p:nvSpPr>
          <p:cNvPr id="42" name="Shape 58972">
            <a:extLst>
              <a:ext uri="{FF2B5EF4-FFF2-40B4-BE49-F238E27FC236}">
                <a16:creationId xmlns:a16="http://schemas.microsoft.com/office/drawing/2014/main" id="{68ECF79A-DD34-9640-9AFD-2918E9FF58F8}"/>
              </a:ext>
            </a:extLst>
          </p:cNvPr>
          <p:cNvSpPr/>
          <p:nvPr/>
        </p:nvSpPr>
        <p:spPr>
          <a:xfrm>
            <a:off x="3259810" y="5067565"/>
            <a:ext cx="1629812" cy="1603000"/>
          </a:xfrm>
          <a:prstGeom prst="ellipse">
            <a:avLst/>
          </a:prstGeom>
          <a:ln w="63500" cap="flat">
            <a:solidFill>
              <a:schemeClr val="tx1">
                <a:lumMod val="75000"/>
                <a:lumOff val="25000"/>
              </a:schemeClr>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43" name="TextBox 42">
            <a:extLst>
              <a:ext uri="{FF2B5EF4-FFF2-40B4-BE49-F238E27FC236}">
                <a16:creationId xmlns:a16="http://schemas.microsoft.com/office/drawing/2014/main" id="{F63CCC3D-092F-4B49-813E-7ED6B9C5DA10}"/>
              </a:ext>
            </a:extLst>
          </p:cNvPr>
          <p:cNvSpPr txBox="1"/>
          <p:nvPr/>
        </p:nvSpPr>
        <p:spPr>
          <a:xfrm>
            <a:off x="3136162" y="5264301"/>
            <a:ext cx="1888675" cy="1261884"/>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err="1">
                <a:ln>
                  <a:noFill/>
                </a:ln>
                <a:solidFill>
                  <a:srgbClr val="230050">
                    <a:lumMod val="75000"/>
                    <a:lumOff val="25000"/>
                  </a:srgbClr>
                </a:solidFill>
                <a:effectLst/>
                <a:uLnTx/>
                <a:uFillTx/>
                <a:latin typeface="Overpass" panose="00000500000000000000" pitchFamily="2" charset="0"/>
                <a:ea typeface="+mn-ea"/>
                <a:cs typeface="Arial" charset="0"/>
              </a:rPr>
              <a:t>Políticas</a:t>
            </a:r>
            <a:r>
              <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rPr>
              <a:t> </a:t>
            </a:r>
            <a:r>
              <a:rPr kumimoji="0" lang="en-GB" sz="1900" b="0" i="0" u="none" strike="noStrike" kern="1200" cap="none" spc="0" normalizeH="0" baseline="0" noProof="0" dirty="0" err="1">
                <a:ln>
                  <a:noFill/>
                </a:ln>
                <a:solidFill>
                  <a:srgbClr val="230050">
                    <a:lumMod val="75000"/>
                    <a:lumOff val="25000"/>
                  </a:srgbClr>
                </a:solidFill>
                <a:effectLst/>
                <a:uLnTx/>
                <a:uFillTx/>
                <a:latin typeface="Overpass" panose="00000500000000000000" pitchFamily="2" charset="0"/>
                <a:ea typeface="+mn-ea"/>
                <a:cs typeface="Arial" charset="0"/>
              </a:rPr>
              <a:t>activas</a:t>
            </a:r>
            <a:r>
              <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rPr>
              <a:t> del mercado de </a:t>
            </a:r>
            <a:r>
              <a:rPr kumimoji="0" lang="en-GB" sz="1900" b="0" i="0" u="none" strike="noStrike" kern="1200" cap="none" spc="0" normalizeH="0" baseline="0" noProof="0" dirty="0" err="1">
                <a:ln>
                  <a:noFill/>
                </a:ln>
                <a:solidFill>
                  <a:srgbClr val="230050">
                    <a:lumMod val="75000"/>
                    <a:lumOff val="25000"/>
                  </a:srgbClr>
                </a:solidFill>
                <a:effectLst/>
                <a:uLnTx/>
                <a:uFillTx/>
                <a:latin typeface="Overpass" panose="00000500000000000000" pitchFamily="2" charset="0"/>
                <a:ea typeface="+mn-ea"/>
                <a:cs typeface="Arial" charset="0"/>
              </a:rPr>
              <a:t>trabajo</a:t>
            </a:r>
            <a:endPar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endParaRPr>
          </a:p>
        </p:txBody>
      </p:sp>
      <p:sp>
        <p:nvSpPr>
          <p:cNvPr id="21" name="Shape 58981">
            <a:extLst>
              <a:ext uri="{FF2B5EF4-FFF2-40B4-BE49-F238E27FC236}">
                <a16:creationId xmlns:a16="http://schemas.microsoft.com/office/drawing/2014/main" id="{B126BCF2-5F8E-F946-A529-DDDB04075609}"/>
              </a:ext>
            </a:extLst>
          </p:cNvPr>
          <p:cNvSpPr/>
          <p:nvPr/>
        </p:nvSpPr>
        <p:spPr>
          <a:xfrm flipV="1">
            <a:off x="6790347" y="1787944"/>
            <a:ext cx="11898" cy="720083"/>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useBgFill="1">
        <p:nvSpPr>
          <p:cNvPr id="23" name="Shape 58972">
            <a:extLst>
              <a:ext uri="{FF2B5EF4-FFF2-40B4-BE49-F238E27FC236}">
                <a16:creationId xmlns:a16="http://schemas.microsoft.com/office/drawing/2014/main" id="{68ECF79A-DD34-9640-9AFD-2918E9FF58F8}"/>
              </a:ext>
            </a:extLst>
          </p:cNvPr>
          <p:cNvSpPr/>
          <p:nvPr/>
        </p:nvSpPr>
        <p:spPr>
          <a:xfrm>
            <a:off x="5922623" y="342147"/>
            <a:ext cx="1759244" cy="1654579"/>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9" name="TextBox 28">
            <a:extLst>
              <a:ext uri="{FF2B5EF4-FFF2-40B4-BE49-F238E27FC236}">
                <a16:creationId xmlns:a16="http://schemas.microsoft.com/office/drawing/2014/main" id="{F63CCC3D-092F-4B49-813E-7ED6B9C5DA10}"/>
              </a:ext>
            </a:extLst>
          </p:cNvPr>
          <p:cNvSpPr txBox="1"/>
          <p:nvPr/>
        </p:nvSpPr>
        <p:spPr>
          <a:xfrm>
            <a:off x="5878880" y="624546"/>
            <a:ext cx="1888675" cy="96949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9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Coherencia y coordinación de las políticas</a:t>
            </a:r>
            <a:endParaRPr kumimoji="0" lang="en-GB" sz="19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endParaRPr>
          </a:p>
        </p:txBody>
      </p:sp>
    </p:spTree>
    <p:extLst>
      <p:ext uri="{BB962C8B-B14F-4D97-AF65-F5344CB8AC3E}">
        <p14:creationId xmlns:p14="http://schemas.microsoft.com/office/powerpoint/2010/main" val="587598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030B100BDDF14FA61F2CB8EF96AE82" ma:contentTypeVersion="14" ma:contentTypeDescription="Create a new document." ma:contentTypeScope="" ma:versionID="6ff26d092fc065304c3f265e6c8ab8bd">
  <xsd:schema xmlns:xsd="http://www.w3.org/2001/XMLSchema" xmlns:xs="http://www.w3.org/2001/XMLSchema" xmlns:p="http://schemas.microsoft.com/office/2006/metadata/properties" xmlns:ns2="05c71cd6-5590-4f63-ae9b-5f7c56aa3c91" xmlns:ns3="53b946c4-ba83-4497-8f9c-f64d72072e8a" targetNamespace="http://schemas.microsoft.com/office/2006/metadata/properties" ma:root="true" ma:fieldsID="4ea36461820e429e528d2aaa5ca02e4b" ns2:_="" ns3:_="">
    <xsd:import namespace="05c71cd6-5590-4f63-ae9b-5f7c56aa3c91"/>
    <xsd:import namespace="53b946c4-ba83-4497-8f9c-f64d72072e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71cd6-5590-4f63-ae9b-5f7c56aa3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932b82f-ee1f-4246-9d44-c1f8cdfbe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b946c4-ba83-4497-8f9c-f64d72072e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c4a29d-bbfa-46c9-bdc0-be13501aad58}" ma:internalName="TaxCatchAll" ma:showField="CatchAllData" ma:web="53b946c4-ba83-4497-8f9c-f64d72072e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3b946c4-ba83-4497-8f9c-f64d72072e8a" xsi:nil="true"/>
    <lcf76f155ced4ddcb4097134ff3c332f xmlns="05c71cd6-5590-4f63-ae9b-5f7c56aa3c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6C4A9D-DD1E-47EB-BE78-387B9859C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c71cd6-5590-4f63-ae9b-5f7c56aa3c91"/>
    <ds:schemaRef ds:uri="53b946c4-ba83-4497-8f9c-f64d72072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F78DD7-0C33-4E63-B4F0-9F6427CBEB5B}">
  <ds:schemaRefs>
    <ds:schemaRef ds:uri="http://schemas.microsoft.com/sharepoint/v3/contenttype/forms"/>
  </ds:schemaRefs>
</ds:datastoreItem>
</file>

<file path=customXml/itemProps3.xml><?xml version="1.0" encoding="utf-8"?>
<ds:datastoreItem xmlns:ds="http://schemas.openxmlformats.org/officeDocument/2006/customXml" ds:itemID="{3F791FEF-F2DE-46A2-8360-720F5F42473F}">
  <ds:schemaRefs>
    <ds:schemaRef ds:uri="http://schemas.microsoft.com/office/2006/metadata/properties"/>
    <ds:schemaRef ds:uri="http://schemas.microsoft.com/office/infopath/2007/PartnerControls"/>
    <ds:schemaRef ds:uri="53b946c4-ba83-4497-8f9c-f64d72072e8a"/>
    <ds:schemaRef ds:uri="05c71cd6-5590-4f63-ae9b-5f7c56aa3c91"/>
  </ds:schemaRefs>
</ds:datastoreItem>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Widescreen</PresentationFormat>
  <Paragraphs>163</Paragraphs>
  <Slides>15</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 Narrow</vt:lpstr>
      <vt:lpstr>Calibri</vt:lpstr>
      <vt:lpstr>Lato Light</vt:lpstr>
      <vt:lpstr>Noto Sans</vt:lpstr>
      <vt:lpstr>Open Sans Semibold</vt:lpstr>
      <vt:lpstr>Overpass</vt:lpstr>
      <vt:lpstr>Verdana</vt:lpstr>
      <vt:lpstr>Webdings</vt:lpstr>
      <vt:lpstr>Wingdings</vt:lpstr>
      <vt:lpstr>Wingdings 3</vt:lpstr>
      <vt:lpstr>1_ILO 2020</vt:lpstr>
      <vt:lpstr>La formación profesional y su papel en la transición justa hacia economías libres de carbono</vt:lpstr>
      <vt:lpstr>Objetivo y estructura</vt:lpstr>
      <vt:lpstr>Marco de Transición Justa de la OIT</vt:lpstr>
      <vt:lpstr>Investigación global de la OIT: Competencias para un futuro más verde</vt:lpstr>
      <vt:lpstr>Proyecciones mundiales</vt:lpstr>
      <vt:lpstr>Perspectivas de género en ambos escenarios globales</vt:lpstr>
      <vt:lpstr>La transición verde tendrá mayor efecto en las ocupaciones de cualificación media</vt:lpstr>
      <vt:lpstr>PowerPoint Presentation</vt:lpstr>
      <vt:lpstr>PowerPoint Presentation</vt:lpstr>
      <vt:lpstr>Principales retos relacionados con el programa de enverdecimiento de la EFTP para una transición justa</vt:lpstr>
      <vt:lpstr>Elementos clave para una EFTP y un desarrollo de competencias más verdes</vt:lpstr>
      <vt:lpstr>Herramienta de la OIT para una EFTP más verde</vt:lpstr>
      <vt:lpstr>Ventajas de la herramienta</vt:lpstr>
      <vt:lpstr>Productos y herramientas de conocimiento de la OIT sobre competencias para un futuro más verde</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Energy Transition</dc:title>
  <dc:creator>Chun, Hae Kyeung</dc:creator>
  <cp:lastModifiedBy>Parrella, Paula</cp:lastModifiedBy>
  <cp:revision>60</cp:revision>
  <dcterms:created xsi:type="dcterms:W3CDTF">2022-11-05T08:39:08Z</dcterms:created>
  <dcterms:modified xsi:type="dcterms:W3CDTF">2023-10-06T13:01:24Z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0x01010023030B100BDDF14FA61F2CB8EF96AE82</vt:lpwstr>
  </property>
  <property fmtid="{D5CDD505-2E9C-101B-9397-08002B2CF9AE}" pid="3" name="MediaServiceImageTags">
    <vt:lpwstr/>
  </property>
</Properties>
</file>